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1" r:id="rId2"/>
    <p:sldId id="301" r:id="rId3"/>
    <p:sldId id="278" r:id="rId4"/>
    <p:sldId id="298" r:id="rId5"/>
    <p:sldId id="266" r:id="rId6"/>
    <p:sldId id="283" r:id="rId7"/>
    <p:sldId id="311" r:id="rId8"/>
    <p:sldId id="289" r:id="rId9"/>
    <p:sldId id="279" r:id="rId10"/>
    <p:sldId id="303" r:id="rId11"/>
    <p:sldId id="306" r:id="rId12"/>
    <p:sldId id="307" r:id="rId13"/>
    <p:sldId id="308" r:id="rId14"/>
    <p:sldId id="256" r:id="rId15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01520C-A895-44FA-BE0A-A36FA4991FD7}">
          <p14:sldIdLst>
            <p14:sldId id="261"/>
          </p14:sldIdLst>
        </p14:section>
        <p14:section name="Summary Section" id="{3FDC6F3F-55C9-402F-BE38-B6338E0A80F2}">
          <p14:sldIdLst>
            <p14:sldId id="301"/>
          </p14:sldIdLst>
        </p14:section>
        <p14:section name="Section 1" id="{8F1ACAEE-9AF5-4EAD-BC8F-B38BBBB6A1B0}">
          <p14:sldIdLst>
            <p14:sldId id="278"/>
            <p14:sldId id="298"/>
            <p14:sldId id="266"/>
            <p14:sldId id="283"/>
            <p14:sldId id="311"/>
            <p14:sldId id="289"/>
          </p14:sldIdLst>
        </p14:section>
        <p14:section name="Section 2" id="{46B835A2-4CE2-4127-B0F4-B4EB808A0604}">
          <p14:sldIdLst>
            <p14:sldId id="279"/>
            <p14:sldId id="303"/>
            <p14:sldId id="306"/>
            <p14:sldId id="307"/>
            <p14:sldId id="308"/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0163"/>
    <a:srgbClr val="2E015F"/>
    <a:srgbClr val="3C017D"/>
    <a:srgbClr val="D1D3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930FFB-B226-46F2-9BAB-851249B51B7F}" v="4645" dt="2024-05-01T20:04:43.7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83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6214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4595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32965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27390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7534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36530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10732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A1D0E95-4F40-8352-7AC7-2D2F2DB7A1F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132147" y="1295400"/>
            <a:ext cx="4033837" cy="4152900"/>
          </a:xfrm>
          <a:custGeom>
            <a:avLst/>
            <a:gdLst>
              <a:gd name="connsiteX0" fmla="*/ 213803 w 4033837"/>
              <a:gd name="connsiteY0" fmla="*/ 0 h 4152900"/>
              <a:gd name="connsiteX1" fmla="*/ 3796221 w 4033837"/>
              <a:gd name="connsiteY1" fmla="*/ 0 h 4152900"/>
              <a:gd name="connsiteX2" fmla="*/ 4033837 w 4033837"/>
              <a:gd name="connsiteY2" fmla="*/ 237616 h 4152900"/>
              <a:gd name="connsiteX3" fmla="*/ 4033837 w 4033837"/>
              <a:gd name="connsiteY3" fmla="*/ 3915284 h 4152900"/>
              <a:gd name="connsiteX4" fmla="*/ 3796221 w 4033837"/>
              <a:gd name="connsiteY4" fmla="*/ 4152900 h 4152900"/>
              <a:gd name="connsiteX5" fmla="*/ 213803 w 4033837"/>
              <a:gd name="connsiteY5" fmla="*/ 4152900 h 4152900"/>
              <a:gd name="connsiteX6" fmla="*/ 16768 w 4033837"/>
              <a:gd name="connsiteY6" fmla="*/ 4048138 h 4152900"/>
              <a:gd name="connsiteX7" fmla="*/ 0 w 4033837"/>
              <a:gd name="connsiteY7" fmla="*/ 4017245 h 4152900"/>
              <a:gd name="connsiteX8" fmla="*/ 0 w 4033837"/>
              <a:gd name="connsiteY8" fmla="*/ 135655 h 4152900"/>
              <a:gd name="connsiteX9" fmla="*/ 16768 w 4033837"/>
              <a:gd name="connsiteY9" fmla="*/ 104763 h 4152900"/>
              <a:gd name="connsiteX10" fmla="*/ 213803 w 4033837"/>
              <a:gd name="connsiteY10" fmla="*/ 0 h 415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33837" h="4152900">
                <a:moveTo>
                  <a:pt x="213803" y="0"/>
                </a:moveTo>
                <a:lnTo>
                  <a:pt x="3796221" y="0"/>
                </a:lnTo>
                <a:cubicBezTo>
                  <a:pt x="3927453" y="0"/>
                  <a:pt x="4033837" y="106384"/>
                  <a:pt x="4033837" y="237616"/>
                </a:cubicBezTo>
                <a:lnTo>
                  <a:pt x="4033837" y="3915284"/>
                </a:lnTo>
                <a:cubicBezTo>
                  <a:pt x="4033837" y="4046516"/>
                  <a:pt x="3927453" y="4152900"/>
                  <a:pt x="3796221" y="4152900"/>
                </a:cubicBezTo>
                <a:lnTo>
                  <a:pt x="213803" y="4152900"/>
                </a:lnTo>
                <a:cubicBezTo>
                  <a:pt x="131783" y="4152900"/>
                  <a:pt x="59469" y="4111344"/>
                  <a:pt x="16768" y="4048138"/>
                </a:cubicBezTo>
                <a:lnTo>
                  <a:pt x="0" y="4017245"/>
                </a:lnTo>
                <a:lnTo>
                  <a:pt x="0" y="135655"/>
                </a:lnTo>
                <a:lnTo>
                  <a:pt x="16768" y="104763"/>
                </a:lnTo>
                <a:cubicBezTo>
                  <a:pt x="59469" y="41556"/>
                  <a:pt x="131783" y="0"/>
                  <a:pt x="213803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9F577AC-A7A2-8BD8-2171-A47BC0B33E3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023681" y="1295400"/>
            <a:ext cx="4033837" cy="4152900"/>
          </a:xfrm>
          <a:custGeom>
            <a:avLst/>
            <a:gdLst>
              <a:gd name="connsiteX0" fmla="*/ 213803 w 4033837"/>
              <a:gd name="connsiteY0" fmla="*/ 0 h 4152900"/>
              <a:gd name="connsiteX1" fmla="*/ 3796221 w 4033837"/>
              <a:gd name="connsiteY1" fmla="*/ 0 h 4152900"/>
              <a:gd name="connsiteX2" fmla="*/ 4033837 w 4033837"/>
              <a:gd name="connsiteY2" fmla="*/ 237616 h 4152900"/>
              <a:gd name="connsiteX3" fmla="*/ 4033837 w 4033837"/>
              <a:gd name="connsiteY3" fmla="*/ 3915284 h 4152900"/>
              <a:gd name="connsiteX4" fmla="*/ 3796221 w 4033837"/>
              <a:gd name="connsiteY4" fmla="*/ 4152900 h 4152900"/>
              <a:gd name="connsiteX5" fmla="*/ 213803 w 4033837"/>
              <a:gd name="connsiteY5" fmla="*/ 4152900 h 4152900"/>
              <a:gd name="connsiteX6" fmla="*/ 16768 w 4033837"/>
              <a:gd name="connsiteY6" fmla="*/ 4048138 h 4152900"/>
              <a:gd name="connsiteX7" fmla="*/ 0 w 4033837"/>
              <a:gd name="connsiteY7" fmla="*/ 4017245 h 4152900"/>
              <a:gd name="connsiteX8" fmla="*/ 0 w 4033837"/>
              <a:gd name="connsiteY8" fmla="*/ 135655 h 4152900"/>
              <a:gd name="connsiteX9" fmla="*/ 16768 w 4033837"/>
              <a:gd name="connsiteY9" fmla="*/ 104763 h 4152900"/>
              <a:gd name="connsiteX10" fmla="*/ 213803 w 4033837"/>
              <a:gd name="connsiteY10" fmla="*/ 0 h 415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33837" h="4152900">
                <a:moveTo>
                  <a:pt x="213803" y="0"/>
                </a:moveTo>
                <a:lnTo>
                  <a:pt x="3796221" y="0"/>
                </a:lnTo>
                <a:cubicBezTo>
                  <a:pt x="3927453" y="0"/>
                  <a:pt x="4033837" y="106384"/>
                  <a:pt x="4033837" y="237616"/>
                </a:cubicBezTo>
                <a:lnTo>
                  <a:pt x="4033837" y="3915284"/>
                </a:lnTo>
                <a:cubicBezTo>
                  <a:pt x="4033837" y="4046516"/>
                  <a:pt x="3927453" y="4152900"/>
                  <a:pt x="3796221" y="4152900"/>
                </a:cubicBezTo>
                <a:lnTo>
                  <a:pt x="213803" y="4152900"/>
                </a:lnTo>
                <a:cubicBezTo>
                  <a:pt x="131783" y="4152900"/>
                  <a:pt x="59469" y="4111344"/>
                  <a:pt x="16768" y="4048138"/>
                </a:cubicBezTo>
                <a:lnTo>
                  <a:pt x="0" y="4017245"/>
                </a:lnTo>
                <a:lnTo>
                  <a:pt x="0" y="135655"/>
                </a:lnTo>
                <a:lnTo>
                  <a:pt x="16768" y="104763"/>
                </a:lnTo>
                <a:cubicBezTo>
                  <a:pt x="59469" y="41556"/>
                  <a:pt x="131783" y="0"/>
                  <a:pt x="213803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8AE29CA-96D1-AB6B-4A63-2A26AE37139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2915215" y="1295400"/>
            <a:ext cx="4033837" cy="4152900"/>
          </a:xfrm>
          <a:custGeom>
            <a:avLst/>
            <a:gdLst>
              <a:gd name="connsiteX0" fmla="*/ 213803 w 4033837"/>
              <a:gd name="connsiteY0" fmla="*/ 0 h 4152900"/>
              <a:gd name="connsiteX1" fmla="*/ 3796221 w 4033837"/>
              <a:gd name="connsiteY1" fmla="*/ 0 h 4152900"/>
              <a:gd name="connsiteX2" fmla="*/ 4033837 w 4033837"/>
              <a:gd name="connsiteY2" fmla="*/ 237616 h 4152900"/>
              <a:gd name="connsiteX3" fmla="*/ 4033837 w 4033837"/>
              <a:gd name="connsiteY3" fmla="*/ 3915284 h 4152900"/>
              <a:gd name="connsiteX4" fmla="*/ 3796221 w 4033837"/>
              <a:gd name="connsiteY4" fmla="*/ 4152900 h 4152900"/>
              <a:gd name="connsiteX5" fmla="*/ 213803 w 4033837"/>
              <a:gd name="connsiteY5" fmla="*/ 4152900 h 4152900"/>
              <a:gd name="connsiteX6" fmla="*/ 16768 w 4033837"/>
              <a:gd name="connsiteY6" fmla="*/ 4048138 h 4152900"/>
              <a:gd name="connsiteX7" fmla="*/ 0 w 4033837"/>
              <a:gd name="connsiteY7" fmla="*/ 4017245 h 4152900"/>
              <a:gd name="connsiteX8" fmla="*/ 0 w 4033837"/>
              <a:gd name="connsiteY8" fmla="*/ 135655 h 4152900"/>
              <a:gd name="connsiteX9" fmla="*/ 16768 w 4033837"/>
              <a:gd name="connsiteY9" fmla="*/ 104763 h 4152900"/>
              <a:gd name="connsiteX10" fmla="*/ 213803 w 4033837"/>
              <a:gd name="connsiteY10" fmla="*/ 0 h 415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33837" h="4152900">
                <a:moveTo>
                  <a:pt x="213803" y="0"/>
                </a:moveTo>
                <a:lnTo>
                  <a:pt x="3796221" y="0"/>
                </a:lnTo>
                <a:cubicBezTo>
                  <a:pt x="3927453" y="0"/>
                  <a:pt x="4033837" y="106384"/>
                  <a:pt x="4033837" y="237616"/>
                </a:cubicBezTo>
                <a:lnTo>
                  <a:pt x="4033837" y="3915284"/>
                </a:lnTo>
                <a:cubicBezTo>
                  <a:pt x="4033837" y="4046516"/>
                  <a:pt x="3927453" y="4152900"/>
                  <a:pt x="3796221" y="4152900"/>
                </a:cubicBezTo>
                <a:lnTo>
                  <a:pt x="213803" y="4152900"/>
                </a:lnTo>
                <a:cubicBezTo>
                  <a:pt x="131783" y="4152900"/>
                  <a:pt x="59469" y="4111344"/>
                  <a:pt x="16768" y="4048138"/>
                </a:cubicBezTo>
                <a:lnTo>
                  <a:pt x="0" y="4017245"/>
                </a:lnTo>
                <a:lnTo>
                  <a:pt x="0" y="135655"/>
                </a:lnTo>
                <a:lnTo>
                  <a:pt x="16768" y="104763"/>
                </a:lnTo>
                <a:cubicBezTo>
                  <a:pt x="59469" y="41556"/>
                  <a:pt x="131783" y="0"/>
                  <a:pt x="213803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3A3DF57-5E6C-2258-7C30-E42EBCC92F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699028" y="723900"/>
            <a:ext cx="4897933" cy="5600700"/>
          </a:xfrm>
          <a:custGeom>
            <a:avLst/>
            <a:gdLst>
              <a:gd name="connsiteX0" fmla="*/ 237616 w 4057650"/>
              <a:gd name="connsiteY0" fmla="*/ 0 h 4686300"/>
              <a:gd name="connsiteX1" fmla="*/ 3820034 w 4057650"/>
              <a:gd name="connsiteY1" fmla="*/ 0 h 4686300"/>
              <a:gd name="connsiteX2" fmla="*/ 4057650 w 4057650"/>
              <a:gd name="connsiteY2" fmla="*/ 237616 h 4686300"/>
              <a:gd name="connsiteX3" fmla="*/ 4057650 w 4057650"/>
              <a:gd name="connsiteY3" fmla="*/ 4448684 h 4686300"/>
              <a:gd name="connsiteX4" fmla="*/ 3820034 w 4057650"/>
              <a:gd name="connsiteY4" fmla="*/ 4686300 h 4686300"/>
              <a:gd name="connsiteX5" fmla="*/ 237616 w 4057650"/>
              <a:gd name="connsiteY5" fmla="*/ 4686300 h 4686300"/>
              <a:gd name="connsiteX6" fmla="*/ 0 w 4057650"/>
              <a:gd name="connsiteY6" fmla="*/ 4448684 h 4686300"/>
              <a:gd name="connsiteX7" fmla="*/ 0 w 4057650"/>
              <a:gd name="connsiteY7" fmla="*/ 237616 h 4686300"/>
              <a:gd name="connsiteX8" fmla="*/ 237616 w 4057650"/>
              <a:gd name="connsiteY8" fmla="*/ 0 h 4686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57650" h="4686300">
                <a:moveTo>
                  <a:pt x="237616" y="0"/>
                </a:moveTo>
                <a:lnTo>
                  <a:pt x="3820034" y="0"/>
                </a:lnTo>
                <a:cubicBezTo>
                  <a:pt x="3951266" y="0"/>
                  <a:pt x="4057650" y="106384"/>
                  <a:pt x="4057650" y="237616"/>
                </a:cubicBezTo>
                <a:lnTo>
                  <a:pt x="4057650" y="4448684"/>
                </a:lnTo>
                <a:cubicBezTo>
                  <a:pt x="4057650" y="4579916"/>
                  <a:pt x="3951266" y="4686300"/>
                  <a:pt x="3820034" y="4686300"/>
                </a:cubicBezTo>
                <a:lnTo>
                  <a:pt x="237616" y="4686300"/>
                </a:lnTo>
                <a:cubicBezTo>
                  <a:pt x="106384" y="4686300"/>
                  <a:pt x="0" y="4579916"/>
                  <a:pt x="0" y="4448684"/>
                </a:cubicBezTo>
                <a:lnTo>
                  <a:pt x="0" y="237616"/>
                </a:lnTo>
                <a:cubicBezTo>
                  <a:pt x="0" y="106384"/>
                  <a:pt x="106384" y="0"/>
                  <a:pt x="237616" y="0"/>
                </a:cubicBezTo>
                <a:close/>
              </a:path>
            </a:pathLst>
          </a:cu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</p:spPr>
        <p:txBody>
          <a:bodyPr wrap="square">
            <a:noAutofit/>
          </a:bodyPr>
          <a:lstStyle/>
          <a:p>
            <a:endParaRPr lang="en-IN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F418407-F415-8B70-75BF-8159D172034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8000" y="10248900"/>
            <a:ext cx="914400" cy="914400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1005841" y="5684260"/>
            <a:ext cx="5092307" cy="32918"/>
          </a:xfrm>
          <a:custGeom>
            <a:avLst/>
            <a:gdLst>
              <a:gd name="connsiteX0" fmla="*/ 0 w 5092307"/>
              <a:gd name="connsiteY0" fmla="*/ 0 h 32918"/>
              <a:gd name="connsiteX1" fmla="*/ 534692 w 5092307"/>
              <a:gd name="connsiteY1" fmla="*/ 0 h 32918"/>
              <a:gd name="connsiteX2" fmla="*/ 1222154 w 5092307"/>
              <a:gd name="connsiteY2" fmla="*/ 0 h 32918"/>
              <a:gd name="connsiteX3" fmla="*/ 1807769 w 5092307"/>
              <a:gd name="connsiteY3" fmla="*/ 0 h 32918"/>
              <a:gd name="connsiteX4" fmla="*/ 2342461 w 5092307"/>
              <a:gd name="connsiteY4" fmla="*/ 0 h 32918"/>
              <a:gd name="connsiteX5" fmla="*/ 3029923 w 5092307"/>
              <a:gd name="connsiteY5" fmla="*/ 0 h 32918"/>
              <a:gd name="connsiteX6" fmla="*/ 3666461 w 5092307"/>
              <a:gd name="connsiteY6" fmla="*/ 0 h 32918"/>
              <a:gd name="connsiteX7" fmla="*/ 4302999 w 5092307"/>
              <a:gd name="connsiteY7" fmla="*/ 0 h 32918"/>
              <a:gd name="connsiteX8" fmla="*/ 5092307 w 5092307"/>
              <a:gd name="connsiteY8" fmla="*/ 0 h 32918"/>
              <a:gd name="connsiteX9" fmla="*/ 5092307 w 5092307"/>
              <a:gd name="connsiteY9" fmla="*/ 32918 h 32918"/>
              <a:gd name="connsiteX10" fmla="*/ 4557615 w 5092307"/>
              <a:gd name="connsiteY10" fmla="*/ 32918 h 32918"/>
              <a:gd name="connsiteX11" fmla="*/ 4073846 w 5092307"/>
              <a:gd name="connsiteY11" fmla="*/ 32918 h 32918"/>
              <a:gd name="connsiteX12" fmla="*/ 3386384 w 5092307"/>
              <a:gd name="connsiteY12" fmla="*/ 32918 h 32918"/>
              <a:gd name="connsiteX13" fmla="*/ 2851692 w 5092307"/>
              <a:gd name="connsiteY13" fmla="*/ 32918 h 32918"/>
              <a:gd name="connsiteX14" fmla="*/ 2164230 w 5092307"/>
              <a:gd name="connsiteY14" fmla="*/ 32918 h 32918"/>
              <a:gd name="connsiteX15" fmla="*/ 1425846 w 5092307"/>
              <a:gd name="connsiteY15" fmla="*/ 32918 h 32918"/>
              <a:gd name="connsiteX16" fmla="*/ 840231 w 5092307"/>
              <a:gd name="connsiteY16" fmla="*/ 32918 h 32918"/>
              <a:gd name="connsiteX17" fmla="*/ 0 w 5092307"/>
              <a:gd name="connsiteY17" fmla="*/ 32918 h 32918"/>
              <a:gd name="connsiteX18" fmla="*/ 0 w 5092307"/>
              <a:gd name="connsiteY18" fmla="*/ 0 h 32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092307" h="32918" fill="none" extrusionOk="0">
                <a:moveTo>
                  <a:pt x="0" y="0"/>
                </a:moveTo>
                <a:cubicBezTo>
                  <a:pt x="249479" y="-5786"/>
                  <a:pt x="381463" y="1496"/>
                  <a:pt x="534692" y="0"/>
                </a:cubicBezTo>
                <a:cubicBezTo>
                  <a:pt x="687921" y="-1496"/>
                  <a:pt x="1079952" y="27033"/>
                  <a:pt x="1222154" y="0"/>
                </a:cubicBezTo>
                <a:cubicBezTo>
                  <a:pt x="1364356" y="-27033"/>
                  <a:pt x="1651134" y="28605"/>
                  <a:pt x="1807769" y="0"/>
                </a:cubicBezTo>
                <a:cubicBezTo>
                  <a:pt x="1964404" y="-28605"/>
                  <a:pt x="2217220" y="-20638"/>
                  <a:pt x="2342461" y="0"/>
                </a:cubicBezTo>
                <a:cubicBezTo>
                  <a:pt x="2467702" y="20638"/>
                  <a:pt x="2793214" y="12683"/>
                  <a:pt x="3029923" y="0"/>
                </a:cubicBezTo>
                <a:cubicBezTo>
                  <a:pt x="3266632" y="-12683"/>
                  <a:pt x="3467500" y="5724"/>
                  <a:pt x="3666461" y="0"/>
                </a:cubicBezTo>
                <a:cubicBezTo>
                  <a:pt x="3865422" y="-5724"/>
                  <a:pt x="4131573" y="6272"/>
                  <a:pt x="4302999" y="0"/>
                </a:cubicBezTo>
                <a:cubicBezTo>
                  <a:pt x="4474425" y="-6272"/>
                  <a:pt x="4858767" y="13540"/>
                  <a:pt x="5092307" y="0"/>
                </a:cubicBezTo>
                <a:cubicBezTo>
                  <a:pt x="5091411" y="12119"/>
                  <a:pt x="5093066" y="16639"/>
                  <a:pt x="5092307" y="32918"/>
                </a:cubicBezTo>
                <a:cubicBezTo>
                  <a:pt x="4858441" y="31995"/>
                  <a:pt x="4736621" y="50354"/>
                  <a:pt x="4557615" y="32918"/>
                </a:cubicBezTo>
                <a:cubicBezTo>
                  <a:pt x="4378609" y="15482"/>
                  <a:pt x="4187359" y="17926"/>
                  <a:pt x="4073846" y="32918"/>
                </a:cubicBezTo>
                <a:cubicBezTo>
                  <a:pt x="3960333" y="47910"/>
                  <a:pt x="3708077" y="47720"/>
                  <a:pt x="3386384" y="32918"/>
                </a:cubicBezTo>
                <a:cubicBezTo>
                  <a:pt x="3064691" y="18116"/>
                  <a:pt x="3088722" y="25849"/>
                  <a:pt x="2851692" y="32918"/>
                </a:cubicBezTo>
                <a:cubicBezTo>
                  <a:pt x="2614662" y="39987"/>
                  <a:pt x="2393985" y="20505"/>
                  <a:pt x="2164230" y="32918"/>
                </a:cubicBezTo>
                <a:cubicBezTo>
                  <a:pt x="1934475" y="45331"/>
                  <a:pt x="1670981" y="57499"/>
                  <a:pt x="1425846" y="32918"/>
                </a:cubicBezTo>
                <a:cubicBezTo>
                  <a:pt x="1180711" y="8337"/>
                  <a:pt x="982196" y="46745"/>
                  <a:pt x="840231" y="32918"/>
                </a:cubicBezTo>
                <a:cubicBezTo>
                  <a:pt x="698267" y="19091"/>
                  <a:pt x="287909" y="8032"/>
                  <a:pt x="0" y="32918"/>
                </a:cubicBezTo>
                <a:cubicBezTo>
                  <a:pt x="1073" y="26188"/>
                  <a:pt x="-1280" y="13570"/>
                  <a:pt x="0" y="0"/>
                </a:cubicBezTo>
                <a:close/>
              </a:path>
              <a:path w="5092307" h="32918" stroke="0" extrusionOk="0">
                <a:moveTo>
                  <a:pt x="0" y="0"/>
                </a:moveTo>
                <a:cubicBezTo>
                  <a:pt x="147347" y="-13653"/>
                  <a:pt x="399679" y="12078"/>
                  <a:pt x="585615" y="0"/>
                </a:cubicBezTo>
                <a:cubicBezTo>
                  <a:pt x="771551" y="-12078"/>
                  <a:pt x="956531" y="-7899"/>
                  <a:pt x="1069384" y="0"/>
                </a:cubicBezTo>
                <a:cubicBezTo>
                  <a:pt x="1182237" y="7899"/>
                  <a:pt x="1474962" y="-23051"/>
                  <a:pt x="1807769" y="0"/>
                </a:cubicBezTo>
                <a:cubicBezTo>
                  <a:pt x="2140577" y="23051"/>
                  <a:pt x="2257357" y="2339"/>
                  <a:pt x="2393384" y="0"/>
                </a:cubicBezTo>
                <a:cubicBezTo>
                  <a:pt x="2529411" y="-2339"/>
                  <a:pt x="2802157" y="-17496"/>
                  <a:pt x="2979000" y="0"/>
                </a:cubicBezTo>
                <a:cubicBezTo>
                  <a:pt x="3155843" y="17496"/>
                  <a:pt x="3407155" y="-26611"/>
                  <a:pt x="3717384" y="0"/>
                </a:cubicBezTo>
                <a:cubicBezTo>
                  <a:pt x="4027613" y="26611"/>
                  <a:pt x="4059091" y="20269"/>
                  <a:pt x="4252076" y="0"/>
                </a:cubicBezTo>
                <a:cubicBezTo>
                  <a:pt x="4445061" y="-20269"/>
                  <a:pt x="4769307" y="13986"/>
                  <a:pt x="5092307" y="0"/>
                </a:cubicBezTo>
                <a:cubicBezTo>
                  <a:pt x="5091130" y="15649"/>
                  <a:pt x="5091851" y="18193"/>
                  <a:pt x="5092307" y="32918"/>
                </a:cubicBezTo>
                <a:cubicBezTo>
                  <a:pt x="4920294" y="31402"/>
                  <a:pt x="4678220" y="34281"/>
                  <a:pt x="4557615" y="32918"/>
                </a:cubicBezTo>
                <a:cubicBezTo>
                  <a:pt x="4437010" y="31555"/>
                  <a:pt x="4089319" y="10710"/>
                  <a:pt x="3921076" y="32918"/>
                </a:cubicBezTo>
                <a:cubicBezTo>
                  <a:pt x="3752833" y="55126"/>
                  <a:pt x="3467779" y="42236"/>
                  <a:pt x="3335461" y="32918"/>
                </a:cubicBezTo>
                <a:cubicBezTo>
                  <a:pt x="3203143" y="23600"/>
                  <a:pt x="2803868" y="29512"/>
                  <a:pt x="2597077" y="32918"/>
                </a:cubicBezTo>
                <a:cubicBezTo>
                  <a:pt x="2390286" y="36324"/>
                  <a:pt x="2089120" y="65618"/>
                  <a:pt x="1858692" y="32918"/>
                </a:cubicBezTo>
                <a:cubicBezTo>
                  <a:pt x="1628265" y="218"/>
                  <a:pt x="1460985" y="25290"/>
                  <a:pt x="1324000" y="32918"/>
                </a:cubicBezTo>
                <a:cubicBezTo>
                  <a:pt x="1187015" y="40546"/>
                  <a:pt x="872913" y="55737"/>
                  <a:pt x="687461" y="32918"/>
                </a:cubicBezTo>
                <a:cubicBezTo>
                  <a:pt x="502009" y="10099"/>
                  <a:pt x="203153" y="33249"/>
                  <a:pt x="0" y="32918"/>
                </a:cubicBezTo>
                <a:cubicBezTo>
                  <a:pt x="1621" y="22275"/>
                  <a:pt x="798" y="14835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9498" y="537667"/>
            <a:ext cx="12618720" cy="4882896"/>
          </a:xfrm>
        </p:spPr>
        <p:txBody>
          <a:bodyPr anchor="b">
            <a:noAutofit/>
          </a:bodyPr>
          <a:lstStyle>
            <a:lvl1pPr algn="l">
              <a:defRPr sz="115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09498" y="5980176"/>
            <a:ext cx="12618720" cy="1349654"/>
          </a:xfrm>
        </p:spPr>
        <p:txBody>
          <a:bodyPr>
            <a:normAutofit/>
          </a:bodyPr>
          <a:lstStyle>
            <a:lvl1pPr marL="0" indent="0" algn="l">
              <a:buNone/>
              <a:defRPr sz="336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4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843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17.jpe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hyperlink" Target="https://www.nogentech.org/how-technology-is-constantly-changing-the-life-science-industry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svg"/><Relationship Id="rId11" Type="http://schemas.microsoft.com/office/2007/relationships/hdphoto" Target="../media/hdphoto4.wdp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microsoft.com/office/2007/relationships/hdphoto" Target="../media/hdphoto3.wdp"/><Relationship Id="rId9" Type="http://schemas.openxmlformats.org/officeDocument/2006/relationships/image" Target="../media/image15.jpeg"/><Relationship Id="rId14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ogentech.org/how-technology-is-constantly-changing-the-life-science-industry/" TargetMode="External"/><Relationship Id="rId13" Type="http://schemas.openxmlformats.org/officeDocument/2006/relationships/image" Target="../media/image15.jpeg"/><Relationship Id="rId3" Type="http://schemas.microsoft.com/office/2007/relationships/hdphoto" Target="../media/hdphoto3.wdp"/><Relationship Id="rId7" Type="http://schemas.microsoft.com/office/2007/relationships/hdphoto" Target="../media/hdphoto4.wdp"/><Relationship Id="rId12" Type="http://schemas.openxmlformats.org/officeDocument/2006/relationships/image" Target="../media/image18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17.jpeg"/><Relationship Id="rId5" Type="http://schemas.openxmlformats.org/officeDocument/2006/relationships/image" Target="../media/image12.svg"/><Relationship Id="rId10" Type="http://schemas.openxmlformats.org/officeDocument/2006/relationships/image" Target="../media/image14.svg"/><Relationship Id="rId4" Type="http://schemas.openxmlformats.org/officeDocument/2006/relationships/image" Target="../media/image11.png"/><Relationship Id="rId9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ogentech.org/how-technology-is-constantly-changing-the-life-science-industry/" TargetMode="External"/><Relationship Id="rId13" Type="http://schemas.openxmlformats.org/officeDocument/2006/relationships/image" Target="../media/image15.jpeg"/><Relationship Id="rId3" Type="http://schemas.microsoft.com/office/2007/relationships/hdphoto" Target="../media/hdphoto3.wdp"/><Relationship Id="rId7" Type="http://schemas.microsoft.com/office/2007/relationships/hdphoto" Target="../media/hdphoto4.wdp"/><Relationship Id="rId12" Type="http://schemas.openxmlformats.org/officeDocument/2006/relationships/image" Target="../media/image18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14.svg"/><Relationship Id="rId5" Type="http://schemas.openxmlformats.org/officeDocument/2006/relationships/image" Target="../media/image12.svg"/><Relationship Id="rId10" Type="http://schemas.openxmlformats.org/officeDocument/2006/relationships/image" Target="../media/image13.png"/><Relationship Id="rId4" Type="http://schemas.openxmlformats.org/officeDocument/2006/relationships/image" Target="../media/image11.png"/><Relationship Id="rId9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9.png"/><Relationship Id="rId7" Type="http://schemas.openxmlformats.org/officeDocument/2006/relationships/image" Target="../media/image14.svg"/><Relationship Id="rId12" Type="http://schemas.openxmlformats.org/officeDocument/2006/relationships/image" Target="../media/image1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hyperlink" Target="https://www.nogentech.org/how-technology-is-constantly-changing-the-life-science-industry/" TargetMode="External"/><Relationship Id="rId5" Type="http://schemas.openxmlformats.org/officeDocument/2006/relationships/image" Target="../media/image18.jpeg"/><Relationship Id="rId10" Type="http://schemas.microsoft.com/office/2007/relationships/hdphoto" Target="../media/hdphoto4.wdp"/><Relationship Id="rId4" Type="http://schemas.microsoft.com/office/2007/relationships/hdphoto" Target="../media/hdphoto3.wdp"/><Relationship Id="rId9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microsoft.com/office/2007/relationships/hdphoto" Target="../media/hdphoto5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slide" Target="slide9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jooinn.com/aircraft-near-clouds.html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vi/photo/1197974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17/06/relationships/model3d" Target="../media/model3d1.glb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17/06/relationships/model3d" Target="../media/model3d1.glb"/><Relationship Id="rId4" Type="http://schemas.openxmlformats.org/officeDocument/2006/relationships/hyperlink" Target="https://pxhere.com/vi/photo/1197974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17/06/relationships/model3d" Target="../media/model3d1.glb"/><Relationship Id="rId4" Type="http://schemas.openxmlformats.org/officeDocument/2006/relationships/hyperlink" Target="https://pxhere.com/vi/photo/1197974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vi/photo/1197974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microsoft.com/office/2017/06/relationships/model3d" Target="../media/model3d1.glb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le of newspapers">
            <a:extLst>
              <a:ext uri="{FF2B5EF4-FFF2-40B4-BE49-F238E27FC236}">
                <a16:creationId xmlns:a16="http://schemas.microsoft.com/office/drawing/2014/main" id="{A7504F34-942B-4058-3574-08570F9802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</a:extLst>
          </a:blip>
          <a:srcRect t="3468" r="9091" b="7740"/>
          <a:stretch/>
        </p:blipFill>
        <p:spPr>
          <a:xfrm>
            <a:off x="4443046" y="10"/>
            <a:ext cx="10187354" cy="822959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07921" cy="82296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73577" y="1346835"/>
            <a:ext cx="4828032" cy="3844961"/>
          </a:xfrm>
        </p:spPr>
        <p:txBody>
          <a:bodyPr lIns="91440" tIns="45720" rIns="91440" bIns="45720" anchor="b">
            <a:normAutofit/>
          </a:bodyPr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800">
                <a:latin typeface="Viner Hand ITC"/>
              </a:rPr>
              <a:t>News Analysis</a:t>
            </a:r>
            <a:endParaRPr lang="en-US" sz="5800">
              <a:latin typeface="Viner Hand ITC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3576" y="5847506"/>
            <a:ext cx="4828030" cy="1449769"/>
          </a:xfrm>
        </p:spPr>
        <p:txBody>
          <a:bodyPr vert="horz" lIns="109728" tIns="54864" rIns="109728" bIns="54864" rtlCol="0" anchor="t">
            <a:normAutofit/>
          </a:bodyPr>
          <a:lstStyle>
            <a:defPPr>
              <a:defRPr lang="en-US"/>
            </a:defPPr>
            <a:lvl1pPr marL="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972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459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9456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9184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4048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89120" algn="l" defTabSz="1097280" rtl="0" eaLnBrk="1" latinLnBrk="0" hangingPunct="1">
              <a:defRPr sz="21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>
                <a:latin typeface="The Hand"/>
              </a:rPr>
              <a:t>For The Month Of March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11905" y="416149"/>
            <a:ext cx="175565" cy="8449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7234" y="5456304"/>
            <a:ext cx="4773168" cy="21945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>
            <a:extLst>
              <a:ext uri="{FF2B5EF4-FFF2-40B4-BE49-F238E27FC236}">
                <a16:creationId xmlns:a16="http://schemas.microsoft.com/office/drawing/2014/main" id="{9BE740F8-AE24-7201-3CD6-41C39FB30F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3" b="-1030"/>
          <a:stretch/>
        </p:blipFill>
        <p:spPr bwMode="auto">
          <a:xfrm>
            <a:off x="-8994" y="-6354"/>
            <a:ext cx="14639394" cy="8357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raphic 11" descr="Arrow: Straight with solid fill">
            <a:extLst>
              <a:ext uri="{FF2B5EF4-FFF2-40B4-BE49-F238E27FC236}">
                <a16:creationId xmlns:a16="http://schemas.microsoft.com/office/drawing/2014/main" id="{D7FFA0E9-0744-F6A9-6E37-F41A70C41E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flipH="1">
            <a:off x="680773" y="17602840"/>
            <a:ext cx="1133474" cy="1133474"/>
          </a:xfrm>
          <a:prstGeom prst="rect">
            <a:avLst/>
          </a:prstGeom>
        </p:spPr>
      </p:pic>
      <p:pic>
        <p:nvPicPr>
          <p:cNvPr id="13" name="Graphic 12" descr="Arrow: Straigh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FDDA5A0C-9133-B347-5010-58FFD9F09F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25923" y="6955126"/>
            <a:ext cx="840134" cy="840134"/>
          </a:xfrm>
          <a:prstGeom prst="rect">
            <a:avLst/>
          </a:prstGeom>
        </p:spPr>
      </p:pic>
      <p:pic>
        <p:nvPicPr>
          <p:cNvPr id="2052" name="Picture 4" descr="Artificial Intelligence (AI): A Brief History And Its Latest Applications  in Healthcare">
            <a:extLst>
              <a:ext uri="{FF2B5EF4-FFF2-40B4-BE49-F238E27FC236}">
                <a16:creationId xmlns:a16="http://schemas.microsoft.com/office/drawing/2014/main" id="{8EE01339-D5AD-F3F2-58AE-D2CDA510FB1D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0" r="31340"/>
          <a:stretch>
            <a:fillRect/>
          </a:stretch>
        </p:blipFill>
        <p:spPr bwMode="auto">
          <a:xfrm>
            <a:off x="18073090" y="1555849"/>
            <a:ext cx="4033837" cy="4309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Placeholder 21">
            <a:extLst>
              <a:ext uri="{FF2B5EF4-FFF2-40B4-BE49-F238E27FC236}">
                <a16:creationId xmlns:a16="http://schemas.microsoft.com/office/drawing/2014/main" id="{EB7793FC-3CC3-039B-6702-D815437936A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10">
            <a:alphaModFix amt="82000"/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8069"/>
                    </a14:imgEffect>
                    <a14:imgEffect>
                      <a14:saturation sat="14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28895" r="28895"/>
          <a:stretch/>
        </p:blipFill>
        <p:spPr>
          <a:xfrm flipH="1">
            <a:off x="8213145" y="1201360"/>
            <a:ext cx="4583430" cy="5293539"/>
          </a:xfrm>
          <a:prstGeom prst="rect">
            <a:avLst/>
          </a:prstGeom>
          <a:effectLst>
            <a:outerShdw blurRad="279400" dist="139700" dir="8100000" sx="101000" sy="101000" algn="tr" rotWithShape="0">
              <a:schemeClr val="bg1">
                <a:alpha val="63000"/>
              </a:schemeClr>
            </a:outerShdw>
            <a:softEdge rad="0"/>
          </a:effectLst>
        </p:spPr>
      </p:pic>
      <p:pic>
        <p:nvPicPr>
          <p:cNvPr id="28" name="Graphic 27" descr="Arrow: Straight with solid fill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3A60E2D4-5A65-9A3E-B7BF-4AF6FF2273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flipH="1">
            <a:off x="9185144" y="6955126"/>
            <a:ext cx="840134" cy="840134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99F52FEB-463E-E7FE-CE91-EA3BE225EA61}"/>
              </a:ext>
            </a:extLst>
          </p:cNvPr>
          <p:cNvSpPr txBox="1"/>
          <p:nvPr/>
        </p:nvSpPr>
        <p:spPr>
          <a:xfrm>
            <a:off x="8445990" y="3420349"/>
            <a:ext cx="4117740" cy="580765"/>
          </a:xfrm>
          <a:custGeom>
            <a:avLst/>
            <a:gdLst/>
            <a:ahLst/>
            <a:cxnLst/>
            <a:rect l="l" t="t" r="r" b="b"/>
            <a:pathLst>
              <a:path w="4117740" h="580765">
                <a:moveTo>
                  <a:pt x="3389152" y="394953"/>
                </a:moveTo>
                <a:cubicBezTo>
                  <a:pt x="3396792" y="394953"/>
                  <a:pt x="3402112" y="397204"/>
                  <a:pt x="3405113" y="401706"/>
                </a:cubicBezTo>
                <a:cubicBezTo>
                  <a:pt x="3408114" y="406208"/>
                  <a:pt x="3409616" y="414052"/>
                  <a:pt x="3409616" y="425239"/>
                </a:cubicBezTo>
                <a:lnTo>
                  <a:pt x="3409616" y="569714"/>
                </a:lnTo>
                <a:lnTo>
                  <a:pt x="3239356" y="569714"/>
                </a:lnTo>
                <a:lnTo>
                  <a:pt x="3239356" y="525512"/>
                </a:lnTo>
                <a:cubicBezTo>
                  <a:pt x="3257091" y="522784"/>
                  <a:pt x="3271757" y="518964"/>
                  <a:pt x="3283353" y="514052"/>
                </a:cubicBezTo>
                <a:cubicBezTo>
                  <a:pt x="3294950" y="509141"/>
                  <a:pt x="3306614" y="501638"/>
                  <a:pt x="3318346" y="491542"/>
                </a:cubicBezTo>
                <a:cubicBezTo>
                  <a:pt x="3330079" y="481447"/>
                  <a:pt x="3339424" y="471010"/>
                  <a:pt x="3346382" y="460232"/>
                </a:cubicBezTo>
                <a:cubicBezTo>
                  <a:pt x="3353340" y="449455"/>
                  <a:pt x="3359956" y="435198"/>
                  <a:pt x="3366232" y="417463"/>
                </a:cubicBezTo>
                <a:cubicBezTo>
                  <a:pt x="3369233" y="408732"/>
                  <a:pt x="3372371" y="402797"/>
                  <a:pt x="3375645" y="399659"/>
                </a:cubicBezTo>
                <a:cubicBezTo>
                  <a:pt x="3378920" y="396522"/>
                  <a:pt x="3383422" y="394953"/>
                  <a:pt x="3389152" y="394953"/>
                </a:cubicBezTo>
                <a:close/>
                <a:moveTo>
                  <a:pt x="1465102" y="394953"/>
                </a:moveTo>
                <a:cubicBezTo>
                  <a:pt x="1472742" y="394953"/>
                  <a:pt x="1478062" y="397204"/>
                  <a:pt x="1481064" y="401706"/>
                </a:cubicBezTo>
                <a:cubicBezTo>
                  <a:pt x="1484065" y="406208"/>
                  <a:pt x="1485566" y="414052"/>
                  <a:pt x="1485566" y="425239"/>
                </a:cubicBezTo>
                <a:lnTo>
                  <a:pt x="1485566" y="569714"/>
                </a:lnTo>
                <a:lnTo>
                  <a:pt x="1315306" y="569714"/>
                </a:lnTo>
                <a:lnTo>
                  <a:pt x="1315306" y="525512"/>
                </a:lnTo>
                <a:cubicBezTo>
                  <a:pt x="1333041" y="522784"/>
                  <a:pt x="1347707" y="518964"/>
                  <a:pt x="1359304" y="514052"/>
                </a:cubicBezTo>
                <a:cubicBezTo>
                  <a:pt x="1370900" y="509141"/>
                  <a:pt x="1382564" y="501638"/>
                  <a:pt x="1394297" y="491542"/>
                </a:cubicBezTo>
                <a:cubicBezTo>
                  <a:pt x="1406029" y="481447"/>
                  <a:pt x="1415374" y="471010"/>
                  <a:pt x="1422332" y="460232"/>
                </a:cubicBezTo>
                <a:cubicBezTo>
                  <a:pt x="1429290" y="449455"/>
                  <a:pt x="1435907" y="435198"/>
                  <a:pt x="1442182" y="417463"/>
                </a:cubicBezTo>
                <a:cubicBezTo>
                  <a:pt x="1445184" y="408732"/>
                  <a:pt x="1448321" y="402797"/>
                  <a:pt x="1451596" y="399659"/>
                </a:cubicBezTo>
                <a:cubicBezTo>
                  <a:pt x="1454870" y="396522"/>
                  <a:pt x="1459372" y="394953"/>
                  <a:pt x="1465102" y="394953"/>
                </a:cubicBezTo>
                <a:close/>
                <a:moveTo>
                  <a:pt x="3312617" y="173124"/>
                </a:moveTo>
                <a:cubicBezTo>
                  <a:pt x="3321348" y="173124"/>
                  <a:pt x="3327351" y="176535"/>
                  <a:pt x="3330625" y="183356"/>
                </a:cubicBezTo>
                <a:cubicBezTo>
                  <a:pt x="3332535" y="186903"/>
                  <a:pt x="3333490" y="194952"/>
                  <a:pt x="3333490" y="207504"/>
                </a:cubicBezTo>
                <a:lnTo>
                  <a:pt x="3333490" y="363438"/>
                </a:lnTo>
                <a:cubicBezTo>
                  <a:pt x="3333490" y="376262"/>
                  <a:pt x="3332057" y="385130"/>
                  <a:pt x="3329192" y="390041"/>
                </a:cubicBezTo>
                <a:cubicBezTo>
                  <a:pt x="3326328" y="394953"/>
                  <a:pt x="3321075" y="397408"/>
                  <a:pt x="3313435" y="397408"/>
                </a:cubicBezTo>
                <a:cubicBezTo>
                  <a:pt x="3307160" y="397408"/>
                  <a:pt x="3302248" y="395498"/>
                  <a:pt x="3298701" y="391679"/>
                </a:cubicBezTo>
                <a:cubicBezTo>
                  <a:pt x="3295154" y="387859"/>
                  <a:pt x="3292289" y="381447"/>
                  <a:pt x="3290106" y="372443"/>
                </a:cubicBezTo>
                <a:cubicBezTo>
                  <a:pt x="3285468" y="353616"/>
                  <a:pt x="3278851" y="339155"/>
                  <a:pt x="3270256" y="329059"/>
                </a:cubicBezTo>
                <a:cubicBezTo>
                  <a:pt x="3261662" y="318964"/>
                  <a:pt x="3250543" y="312279"/>
                  <a:pt x="3236900" y="309004"/>
                </a:cubicBezTo>
                <a:lnTo>
                  <a:pt x="3236900" y="261528"/>
                </a:lnTo>
                <a:cubicBezTo>
                  <a:pt x="3252726" y="253888"/>
                  <a:pt x="3264458" y="245566"/>
                  <a:pt x="3272098" y="236562"/>
                </a:cubicBezTo>
                <a:cubicBezTo>
                  <a:pt x="3279738" y="227558"/>
                  <a:pt x="3285332" y="215553"/>
                  <a:pt x="3288878" y="200546"/>
                </a:cubicBezTo>
                <a:cubicBezTo>
                  <a:pt x="3291061" y="190178"/>
                  <a:pt x="3293926" y="183015"/>
                  <a:pt x="3297474" y="179059"/>
                </a:cubicBezTo>
                <a:cubicBezTo>
                  <a:pt x="3301020" y="175103"/>
                  <a:pt x="3306068" y="173124"/>
                  <a:pt x="3312617" y="173124"/>
                </a:cubicBezTo>
                <a:close/>
                <a:moveTo>
                  <a:pt x="1388567" y="173124"/>
                </a:moveTo>
                <a:cubicBezTo>
                  <a:pt x="1397298" y="173124"/>
                  <a:pt x="1403301" y="176535"/>
                  <a:pt x="1406575" y="183356"/>
                </a:cubicBezTo>
                <a:cubicBezTo>
                  <a:pt x="1408485" y="186903"/>
                  <a:pt x="1409440" y="194952"/>
                  <a:pt x="1409440" y="207504"/>
                </a:cubicBezTo>
                <a:lnTo>
                  <a:pt x="1409440" y="363438"/>
                </a:lnTo>
                <a:cubicBezTo>
                  <a:pt x="1409440" y="376262"/>
                  <a:pt x="1408008" y="385130"/>
                  <a:pt x="1405142" y="390041"/>
                </a:cubicBezTo>
                <a:cubicBezTo>
                  <a:pt x="1402278" y="394953"/>
                  <a:pt x="1397026" y="397408"/>
                  <a:pt x="1389385" y="397408"/>
                </a:cubicBezTo>
                <a:cubicBezTo>
                  <a:pt x="1383110" y="397408"/>
                  <a:pt x="1378199" y="395498"/>
                  <a:pt x="1374652" y="391679"/>
                </a:cubicBezTo>
                <a:cubicBezTo>
                  <a:pt x="1371104" y="387859"/>
                  <a:pt x="1368239" y="381447"/>
                  <a:pt x="1366057" y="372443"/>
                </a:cubicBezTo>
                <a:cubicBezTo>
                  <a:pt x="1361418" y="353616"/>
                  <a:pt x="1354801" y="339155"/>
                  <a:pt x="1346207" y="329059"/>
                </a:cubicBezTo>
                <a:cubicBezTo>
                  <a:pt x="1337612" y="318964"/>
                  <a:pt x="1326493" y="312279"/>
                  <a:pt x="1312851" y="309004"/>
                </a:cubicBezTo>
                <a:lnTo>
                  <a:pt x="1312851" y="261528"/>
                </a:lnTo>
                <a:cubicBezTo>
                  <a:pt x="1328676" y="253888"/>
                  <a:pt x="1340408" y="245566"/>
                  <a:pt x="1348048" y="236562"/>
                </a:cubicBezTo>
                <a:cubicBezTo>
                  <a:pt x="1355688" y="227558"/>
                  <a:pt x="1361282" y="215553"/>
                  <a:pt x="1364829" y="200546"/>
                </a:cubicBezTo>
                <a:cubicBezTo>
                  <a:pt x="1367012" y="190178"/>
                  <a:pt x="1369876" y="183015"/>
                  <a:pt x="1373424" y="179059"/>
                </a:cubicBezTo>
                <a:cubicBezTo>
                  <a:pt x="1376971" y="175103"/>
                  <a:pt x="1382018" y="173124"/>
                  <a:pt x="1388567" y="173124"/>
                </a:cubicBezTo>
                <a:close/>
                <a:moveTo>
                  <a:pt x="3990045" y="11051"/>
                </a:moveTo>
                <a:lnTo>
                  <a:pt x="4087453" y="11051"/>
                </a:lnTo>
                <a:cubicBezTo>
                  <a:pt x="4098640" y="11051"/>
                  <a:pt x="4106484" y="12619"/>
                  <a:pt x="4110986" y="15757"/>
                </a:cubicBezTo>
                <a:cubicBezTo>
                  <a:pt x="4115488" y="18895"/>
                  <a:pt x="4117740" y="24147"/>
                  <a:pt x="4117740" y="31514"/>
                </a:cubicBezTo>
                <a:cubicBezTo>
                  <a:pt x="4117740" y="35880"/>
                  <a:pt x="4116580" y="39495"/>
                  <a:pt x="4114260" y="42360"/>
                </a:cubicBezTo>
                <a:cubicBezTo>
                  <a:pt x="4111942" y="45225"/>
                  <a:pt x="4108054" y="47886"/>
                  <a:pt x="4102596" y="50341"/>
                </a:cubicBezTo>
                <a:cubicBezTo>
                  <a:pt x="4090318" y="55798"/>
                  <a:pt x="4081314" y="61528"/>
                  <a:pt x="4075584" y="67531"/>
                </a:cubicBezTo>
                <a:cubicBezTo>
                  <a:pt x="4063033" y="80082"/>
                  <a:pt x="4053620" y="98227"/>
                  <a:pt x="4047344" y="121965"/>
                </a:cubicBezTo>
                <a:lnTo>
                  <a:pt x="3996594" y="318009"/>
                </a:lnTo>
                <a:lnTo>
                  <a:pt x="3975311" y="234925"/>
                </a:lnTo>
                <a:lnTo>
                  <a:pt x="4005188" y="113779"/>
                </a:lnTo>
                <a:cubicBezTo>
                  <a:pt x="4007644" y="104229"/>
                  <a:pt x="4008872" y="96862"/>
                  <a:pt x="4008872" y="91678"/>
                </a:cubicBezTo>
                <a:cubicBezTo>
                  <a:pt x="4008872" y="83493"/>
                  <a:pt x="4006621" y="76467"/>
                  <a:pt x="4002119" y="70600"/>
                </a:cubicBezTo>
                <a:cubicBezTo>
                  <a:pt x="3997616" y="64734"/>
                  <a:pt x="3990182" y="59209"/>
                  <a:pt x="3979813" y="54025"/>
                </a:cubicBezTo>
                <a:cubicBezTo>
                  <a:pt x="3972992" y="50478"/>
                  <a:pt x="3968285" y="47067"/>
                  <a:pt x="3965693" y="43793"/>
                </a:cubicBezTo>
                <a:cubicBezTo>
                  <a:pt x="3963101" y="40519"/>
                  <a:pt x="3961805" y="36289"/>
                  <a:pt x="3961805" y="31105"/>
                </a:cubicBezTo>
                <a:cubicBezTo>
                  <a:pt x="3961805" y="24011"/>
                  <a:pt x="3964056" y="18895"/>
                  <a:pt x="3968558" y="15757"/>
                </a:cubicBezTo>
                <a:cubicBezTo>
                  <a:pt x="3973060" y="12619"/>
                  <a:pt x="3980222" y="11051"/>
                  <a:pt x="3990045" y="11051"/>
                </a:cubicBezTo>
                <a:close/>
                <a:moveTo>
                  <a:pt x="3798504" y="11051"/>
                </a:moveTo>
                <a:lnTo>
                  <a:pt x="3882814" y="11051"/>
                </a:lnTo>
                <a:lnTo>
                  <a:pt x="3981041" y="383493"/>
                </a:lnTo>
                <a:lnTo>
                  <a:pt x="3934384" y="569714"/>
                </a:lnTo>
                <a:lnTo>
                  <a:pt x="3845161" y="569714"/>
                </a:lnTo>
                <a:lnTo>
                  <a:pt x="3749800" y="209959"/>
                </a:lnTo>
                <a:close/>
                <a:moveTo>
                  <a:pt x="3490727" y="11051"/>
                </a:moveTo>
                <a:lnTo>
                  <a:pt x="3682268" y="11051"/>
                </a:lnTo>
                <a:cubicBezTo>
                  <a:pt x="3694274" y="11051"/>
                  <a:pt x="3702460" y="12688"/>
                  <a:pt x="3706825" y="15962"/>
                </a:cubicBezTo>
                <a:cubicBezTo>
                  <a:pt x="3712555" y="20055"/>
                  <a:pt x="3715420" y="25648"/>
                  <a:pt x="3715420" y="32742"/>
                </a:cubicBezTo>
                <a:cubicBezTo>
                  <a:pt x="3715420" y="41201"/>
                  <a:pt x="3710645" y="48295"/>
                  <a:pt x="3701096" y="54025"/>
                </a:cubicBezTo>
                <a:cubicBezTo>
                  <a:pt x="3693183" y="58663"/>
                  <a:pt x="3688067" y="62551"/>
                  <a:pt x="3685747" y="65689"/>
                </a:cubicBezTo>
                <a:cubicBezTo>
                  <a:pt x="3683428" y="68827"/>
                  <a:pt x="3682268" y="73534"/>
                  <a:pt x="3682268" y="79809"/>
                </a:cubicBezTo>
                <a:cubicBezTo>
                  <a:pt x="3682268" y="82811"/>
                  <a:pt x="3682678" y="85812"/>
                  <a:pt x="3683496" y="88813"/>
                </a:cubicBezTo>
                <a:lnTo>
                  <a:pt x="3759622" y="371624"/>
                </a:lnTo>
                <a:lnTo>
                  <a:pt x="3710100" y="569714"/>
                </a:lnTo>
                <a:lnTo>
                  <a:pt x="3621696" y="569714"/>
                </a:lnTo>
                <a:lnTo>
                  <a:pt x="3489908" y="88813"/>
                </a:lnTo>
                <a:cubicBezTo>
                  <a:pt x="3486907" y="77899"/>
                  <a:pt x="3484110" y="70532"/>
                  <a:pt x="3481518" y="66712"/>
                </a:cubicBezTo>
                <a:cubicBezTo>
                  <a:pt x="3478926" y="62892"/>
                  <a:pt x="3474492" y="59755"/>
                  <a:pt x="3468216" y="57299"/>
                </a:cubicBezTo>
                <a:cubicBezTo>
                  <a:pt x="3457302" y="52933"/>
                  <a:pt x="3451845" y="45703"/>
                  <a:pt x="3451845" y="35607"/>
                </a:cubicBezTo>
                <a:cubicBezTo>
                  <a:pt x="3451845" y="27694"/>
                  <a:pt x="3455256" y="21624"/>
                  <a:pt x="3462077" y="17394"/>
                </a:cubicBezTo>
                <a:cubicBezTo>
                  <a:pt x="3468899" y="13165"/>
                  <a:pt x="3478448" y="11051"/>
                  <a:pt x="3490727" y="11051"/>
                </a:cubicBezTo>
                <a:close/>
                <a:moveTo>
                  <a:pt x="3238947" y="11051"/>
                </a:moveTo>
                <a:lnTo>
                  <a:pt x="3403886" y="11051"/>
                </a:lnTo>
                <a:lnTo>
                  <a:pt x="3403886" y="155935"/>
                </a:lnTo>
                <a:cubicBezTo>
                  <a:pt x="3403886" y="164393"/>
                  <a:pt x="3402248" y="170532"/>
                  <a:pt x="3398974" y="174352"/>
                </a:cubicBezTo>
                <a:cubicBezTo>
                  <a:pt x="3395700" y="178172"/>
                  <a:pt x="3390516" y="180082"/>
                  <a:pt x="3383422" y="180082"/>
                </a:cubicBezTo>
                <a:cubicBezTo>
                  <a:pt x="3377419" y="180082"/>
                  <a:pt x="3373053" y="178854"/>
                  <a:pt x="3370325" y="176399"/>
                </a:cubicBezTo>
                <a:cubicBezTo>
                  <a:pt x="3367596" y="173943"/>
                  <a:pt x="3365004" y="168895"/>
                  <a:pt x="3362548" y="161255"/>
                </a:cubicBezTo>
                <a:cubicBezTo>
                  <a:pt x="3352180" y="129605"/>
                  <a:pt x="3336969" y="105457"/>
                  <a:pt x="3316914" y="88813"/>
                </a:cubicBezTo>
                <a:cubicBezTo>
                  <a:pt x="3296860" y="72169"/>
                  <a:pt x="3270870" y="62210"/>
                  <a:pt x="3238947" y="58936"/>
                </a:cubicBezTo>
                <a:close/>
                <a:moveTo>
                  <a:pt x="3009752" y="11051"/>
                </a:moveTo>
                <a:lnTo>
                  <a:pt x="3020393" y="11051"/>
                </a:lnTo>
                <a:lnTo>
                  <a:pt x="3202521" y="11051"/>
                </a:lnTo>
                <a:lnTo>
                  <a:pt x="3202521" y="569714"/>
                </a:lnTo>
                <a:lnTo>
                  <a:pt x="3020393" y="569714"/>
                </a:lnTo>
                <a:lnTo>
                  <a:pt x="3009752" y="569714"/>
                </a:lnTo>
                <a:cubicBezTo>
                  <a:pt x="2999929" y="569714"/>
                  <a:pt x="2992357" y="567872"/>
                  <a:pt x="2987036" y="564189"/>
                </a:cubicBezTo>
                <a:cubicBezTo>
                  <a:pt x="2981716" y="560506"/>
                  <a:pt x="2979056" y="555253"/>
                  <a:pt x="2979056" y="548432"/>
                </a:cubicBezTo>
                <a:cubicBezTo>
                  <a:pt x="2979056" y="537245"/>
                  <a:pt x="2984512" y="529878"/>
                  <a:pt x="2995427" y="526331"/>
                </a:cubicBezTo>
                <a:cubicBezTo>
                  <a:pt x="3004431" y="523329"/>
                  <a:pt x="3009683" y="521488"/>
                  <a:pt x="3011184" y="520806"/>
                </a:cubicBezTo>
                <a:cubicBezTo>
                  <a:pt x="3012685" y="520123"/>
                  <a:pt x="3014254" y="518555"/>
                  <a:pt x="3015890" y="516099"/>
                </a:cubicBezTo>
                <a:cubicBezTo>
                  <a:pt x="3019165" y="511733"/>
                  <a:pt x="3020802" y="504775"/>
                  <a:pt x="3020802" y="495226"/>
                </a:cubicBezTo>
                <a:lnTo>
                  <a:pt x="3020802" y="85539"/>
                </a:lnTo>
                <a:cubicBezTo>
                  <a:pt x="3020802" y="75989"/>
                  <a:pt x="3019165" y="69032"/>
                  <a:pt x="3015890" y="64666"/>
                </a:cubicBezTo>
                <a:cubicBezTo>
                  <a:pt x="3014254" y="62210"/>
                  <a:pt x="3012685" y="60641"/>
                  <a:pt x="3011184" y="59959"/>
                </a:cubicBezTo>
                <a:cubicBezTo>
                  <a:pt x="3009683" y="59277"/>
                  <a:pt x="3004431" y="57435"/>
                  <a:pt x="2995427" y="54434"/>
                </a:cubicBezTo>
                <a:cubicBezTo>
                  <a:pt x="2984512" y="50887"/>
                  <a:pt x="2979056" y="43520"/>
                  <a:pt x="2979056" y="32333"/>
                </a:cubicBezTo>
                <a:cubicBezTo>
                  <a:pt x="2979056" y="25512"/>
                  <a:pt x="2981716" y="20259"/>
                  <a:pt x="2987036" y="16576"/>
                </a:cubicBezTo>
                <a:cubicBezTo>
                  <a:pt x="2992357" y="12892"/>
                  <a:pt x="2999929" y="11051"/>
                  <a:pt x="3009752" y="11051"/>
                </a:cubicBezTo>
                <a:close/>
                <a:moveTo>
                  <a:pt x="2676376" y="11051"/>
                </a:moveTo>
                <a:lnTo>
                  <a:pt x="2687018" y="11051"/>
                </a:lnTo>
                <a:lnTo>
                  <a:pt x="2869555" y="11051"/>
                </a:lnTo>
                <a:lnTo>
                  <a:pt x="2880196" y="11051"/>
                </a:lnTo>
                <a:cubicBezTo>
                  <a:pt x="2890019" y="11051"/>
                  <a:pt x="2897591" y="12892"/>
                  <a:pt x="2902912" y="16576"/>
                </a:cubicBezTo>
                <a:cubicBezTo>
                  <a:pt x="2908232" y="20259"/>
                  <a:pt x="2910892" y="25512"/>
                  <a:pt x="2910892" y="32333"/>
                </a:cubicBezTo>
                <a:cubicBezTo>
                  <a:pt x="2910892" y="43520"/>
                  <a:pt x="2905436" y="50887"/>
                  <a:pt x="2894521" y="54434"/>
                </a:cubicBezTo>
                <a:cubicBezTo>
                  <a:pt x="2885517" y="57435"/>
                  <a:pt x="2880265" y="59277"/>
                  <a:pt x="2878764" y="59959"/>
                </a:cubicBezTo>
                <a:cubicBezTo>
                  <a:pt x="2877263" y="60641"/>
                  <a:pt x="2875694" y="62210"/>
                  <a:pt x="2874058" y="64666"/>
                </a:cubicBezTo>
                <a:cubicBezTo>
                  <a:pt x="2870783" y="69032"/>
                  <a:pt x="2869146" y="75989"/>
                  <a:pt x="2869146" y="85539"/>
                </a:cubicBezTo>
                <a:lnTo>
                  <a:pt x="2869146" y="495226"/>
                </a:lnTo>
                <a:cubicBezTo>
                  <a:pt x="2869146" y="504775"/>
                  <a:pt x="2870783" y="511733"/>
                  <a:pt x="2874058" y="516099"/>
                </a:cubicBezTo>
                <a:cubicBezTo>
                  <a:pt x="2875694" y="518555"/>
                  <a:pt x="2877263" y="520123"/>
                  <a:pt x="2878764" y="520806"/>
                </a:cubicBezTo>
                <a:cubicBezTo>
                  <a:pt x="2880265" y="521488"/>
                  <a:pt x="2885517" y="523329"/>
                  <a:pt x="2894521" y="526331"/>
                </a:cubicBezTo>
                <a:cubicBezTo>
                  <a:pt x="2905436" y="529878"/>
                  <a:pt x="2910892" y="537245"/>
                  <a:pt x="2910892" y="548432"/>
                </a:cubicBezTo>
                <a:cubicBezTo>
                  <a:pt x="2910892" y="555253"/>
                  <a:pt x="2908232" y="560506"/>
                  <a:pt x="2902912" y="564189"/>
                </a:cubicBezTo>
                <a:cubicBezTo>
                  <a:pt x="2897591" y="567872"/>
                  <a:pt x="2890019" y="569714"/>
                  <a:pt x="2880196" y="569714"/>
                </a:cubicBezTo>
                <a:lnTo>
                  <a:pt x="2869555" y="569714"/>
                </a:lnTo>
                <a:lnTo>
                  <a:pt x="2687018" y="569714"/>
                </a:lnTo>
                <a:lnTo>
                  <a:pt x="2676376" y="569714"/>
                </a:lnTo>
                <a:cubicBezTo>
                  <a:pt x="2666554" y="569714"/>
                  <a:pt x="2658982" y="567872"/>
                  <a:pt x="2653662" y="564189"/>
                </a:cubicBezTo>
                <a:cubicBezTo>
                  <a:pt x="2648341" y="560506"/>
                  <a:pt x="2645680" y="555253"/>
                  <a:pt x="2645680" y="548432"/>
                </a:cubicBezTo>
                <a:cubicBezTo>
                  <a:pt x="2645680" y="537245"/>
                  <a:pt x="2651138" y="529878"/>
                  <a:pt x="2662052" y="526331"/>
                </a:cubicBezTo>
                <a:cubicBezTo>
                  <a:pt x="2671056" y="523329"/>
                  <a:pt x="2676308" y="521488"/>
                  <a:pt x="2677809" y="520806"/>
                </a:cubicBezTo>
                <a:cubicBezTo>
                  <a:pt x="2679310" y="520123"/>
                  <a:pt x="2680878" y="518555"/>
                  <a:pt x="2682516" y="516099"/>
                </a:cubicBezTo>
                <a:cubicBezTo>
                  <a:pt x="2685790" y="511733"/>
                  <a:pt x="2687427" y="504775"/>
                  <a:pt x="2687427" y="495226"/>
                </a:cubicBezTo>
                <a:lnTo>
                  <a:pt x="2687427" y="85539"/>
                </a:lnTo>
                <a:cubicBezTo>
                  <a:pt x="2687427" y="75989"/>
                  <a:pt x="2685790" y="69032"/>
                  <a:pt x="2682516" y="64666"/>
                </a:cubicBezTo>
                <a:cubicBezTo>
                  <a:pt x="2680878" y="62210"/>
                  <a:pt x="2679310" y="60641"/>
                  <a:pt x="2677809" y="59959"/>
                </a:cubicBezTo>
                <a:cubicBezTo>
                  <a:pt x="2676308" y="59277"/>
                  <a:pt x="2671056" y="57435"/>
                  <a:pt x="2662052" y="54434"/>
                </a:cubicBezTo>
                <a:cubicBezTo>
                  <a:pt x="2651138" y="50887"/>
                  <a:pt x="2645680" y="43520"/>
                  <a:pt x="2645680" y="32333"/>
                </a:cubicBezTo>
                <a:cubicBezTo>
                  <a:pt x="2645680" y="25512"/>
                  <a:pt x="2648341" y="20259"/>
                  <a:pt x="2653662" y="16576"/>
                </a:cubicBezTo>
                <a:cubicBezTo>
                  <a:pt x="2658982" y="12892"/>
                  <a:pt x="2666554" y="11051"/>
                  <a:pt x="2676376" y="11051"/>
                </a:cubicBezTo>
                <a:close/>
                <a:moveTo>
                  <a:pt x="2472780" y="11051"/>
                </a:moveTo>
                <a:lnTo>
                  <a:pt x="2573052" y="11051"/>
                </a:lnTo>
                <a:cubicBezTo>
                  <a:pt x="2585604" y="11051"/>
                  <a:pt x="2593789" y="12278"/>
                  <a:pt x="2597609" y="14734"/>
                </a:cubicBezTo>
                <a:cubicBezTo>
                  <a:pt x="2604158" y="18827"/>
                  <a:pt x="2607432" y="24693"/>
                  <a:pt x="2607432" y="32333"/>
                </a:cubicBezTo>
                <a:cubicBezTo>
                  <a:pt x="2607432" y="37517"/>
                  <a:pt x="2606408" y="41610"/>
                  <a:pt x="2604362" y="44611"/>
                </a:cubicBezTo>
                <a:cubicBezTo>
                  <a:pt x="2602316" y="47613"/>
                  <a:pt x="2598564" y="50341"/>
                  <a:pt x="2593107" y="52797"/>
                </a:cubicBezTo>
                <a:lnTo>
                  <a:pt x="2572234" y="62620"/>
                </a:lnTo>
                <a:cubicBezTo>
                  <a:pt x="2563503" y="66712"/>
                  <a:pt x="2555112" y="74830"/>
                  <a:pt x="2547064" y="86972"/>
                </a:cubicBezTo>
                <a:cubicBezTo>
                  <a:pt x="2539014" y="99113"/>
                  <a:pt x="2532807" y="112961"/>
                  <a:pt x="2528441" y="128513"/>
                </a:cubicBezTo>
                <a:lnTo>
                  <a:pt x="2462548" y="367940"/>
                </a:lnTo>
                <a:lnTo>
                  <a:pt x="2440856" y="290996"/>
                </a:lnTo>
                <a:lnTo>
                  <a:pt x="2487923" y="118691"/>
                </a:lnTo>
                <a:cubicBezTo>
                  <a:pt x="2490924" y="107776"/>
                  <a:pt x="2492561" y="101092"/>
                  <a:pt x="2492834" y="98636"/>
                </a:cubicBezTo>
                <a:cubicBezTo>
                  <a:pt x="2493380" y="92633"/>
                  <a:pt x="2492016" y="85948"/>
                  <a:pt x="2488741" y="78581"/>
                </a:cubicBezTo>
                <a:cubicBezTo>
                  <a:pt x="2484376" y="69032"/>
                  <a:pt x="2477554" y="62756"/>
                  <a:pt x="2468278" y="59755"/>
                </a:cubicBezTo>
                <a:lnTo>
                  <a:pt x="2454771" y="54843"/>
                </a:lnTo>
                <a:cubicBezTo>
                  <a:pt x="2444130" y="51296"/>
                  <a:pt x="2438810" y="44338"/>
                  <a:pt x="2438810" y="33970"/>
                </a:cubicBezTo>
                <a:cubicBezTo>
                  <a:pt x="2438810" y="26603"/>
                  <a:pt x="2441811" y="20941"/>
                  <a:pt x="2447814" y="16985"/>
                </a:cubicBezTo>
                <a:cubicBezTo>
                  <a:pt x="2453816" y="13029"/>
                  <a:pt x="2462138" y="11051"/>
                  <a:pt x="2472780" y="11051"/>
                </a:cubicBezTo>
                <a:close/>
                <a:moveTo>
                  <a:pt x="2157636" y="11051"/>
                </a:moveTo>
                <a:lnTo>
                  <a:pt x="2339764" y="11051"/>
                </a:lnTo>
                <a:cubicBezTo>
                  <a:pt x="2351224" y="11051"/>
                  <a:pt x="2359069" y="11323"/>
                  <a:pt x="2363298" y="11869"/>
                </a:cubicBezTo>
                <a:cubicBezTo>
                  <a:pt x="2367527" y="12415"/>
                  <a:pt x="2371006" y="13506"/>
                  <a:pt x="2373734" y="15143"/>
                </a:cubicBezTo>
                <a:cubicBezTo>
                  <a:pt x="2376463" y="17053"/>
                  <a:pt x="2378782" y="19782"/>
                  <a:pt x="2380692" y="23329"/>
                </a:cubicBezTo>
                <a:cubicBezTo>
                  <a:pt x="2382602" y="26876"/>
                  <a:pt x="2383557" y="30287"/>
                  <a:pt x="2383557" y="33561"/>
                </a:cubicBezTo>
                <a:cubicBezTo>
                  <a:pt x="2383557" y="43656"/>
                  <a:pt x="2378782" y="50887"/>
                  <a:pt x="2369232" y="55253"/>
                </a:cubicBezTo>
                <a:cubicBezTo>
                  <a:pt x="2362138" y="58800"/>
                  <a:pt x="2357295" y="62415"/>
                  <a:pt x="2354703" y="66098"/>
                </a:cubicBezTo>
                <a:cubicBezTo>
                  <a:pt x="2352111" y="69782"/>
                  <a:pt x="2350815" y="75034"/>
                  <a:pt x="2350815" y="81856"/>
                </a:cubicBezTo>
                <a:cubicBezTo>
                  <a:pt x="2350815" y="86221"/>
                  <a:pt x="2351224" y="90041"/>
                  <a:pt x="2352043" y="93315"/>
                </a:cubicBezTo>
                <a:lnTo>
                  <a:pt x="2446995" y="426467"/>
                </a:lnTo>
                <a:lnTo>
                  <a:pt x="2408114" y="569714"/>
                </a:lnTo>
                <a:lnTo>
                  <a:pt x="2300474" y="569714"/>
                </a:lnTo>
                <a:lnTo>
                  <a:pt x="2154771" y="80628"/>
                </a:lnTo>
                <a:cubicBezTo>
                  <a:pt x="2152588" y="73261"/>
                  <a:pt x="2150542" y="68281"/>
                  <a:pt x="2148632" y="65689"/>
                </a:cubicBezTo>
                <a:cubicBezTo>
                  <a:pt x="2146722" y="63097"/>
                  <a:pt x="2143720" y="60846"/>
                  <a:pt x="2139628" y="58936"/>
                </a:cubicBezTo>
                <a:cubicBezTo>
                  <a:pt x="2130897" y="55389"/>
                  <a:pt x="2125167" y="52115"/>
                  <a:pt x="2122438" y="49113"/>
                </a:cubicBezTo>
                <a:cubicBezTo>
                  <a:pt x="2119710" y="46112"/>
                  <a:pt x="2118345" y="41610"/>
                  <a:pt x="2118345" y="35607"/>
                </a:cubicBezTo>
                <a:cubicBezTo>
                  <a:pt x="2118345" y="27422"/>
                  <a:pt x="2122029" y="21010"/>
                  <a:pt x="2129396" y="16371"/>
                </a:cubicBezTo>
                <a:cubicBezTo>
                  <a:pt x="2135126" y="12824"/>
                  <a:pt x="2144539" y="11051"/>
                  <a:pt x="2157636" y="11051"/>
                </a:cubicBezTo>
                <a:close/>
                <a:moveTo>
                  <a:pt x="1806104" y="11051"/>
                </a:moveTo>
                <a:lnTo>
                  <a:pt x="1816746" y="11051"/>
                </a:lnTo>
                <a:cubicBezTo>
                  <a:pt x="1847032" y="11051"/>
                  <a:pt x="1872816" y="12142"/>
                  <a:pt x="1894099" y="14325"/>
                </a:cubicBezTo>
                <a:cubicBezTo>
                  <a:pt x="1925750" y="17326"/>
                  <a:pt x="1953990" y="27694"/>
                  <a:pt x="1978819" y="45430"/>
                </a:cubicBezTo>
                <a:cubicBezTo>
                  <a:pt x="2014563" y="70805"/>
                  <a:pt x="2032434" y="106958"/>
                  <a:pt x="2032434" y="153888"/>
                </a:cubicBezTo>
                <a:cubicBezTo>
                  <a:pt x="2032434" y="192360"/>
                  <a:pt x="2020429" y="223875"/>
                  <a:pt x="1996418" y="248431"/>
                </a:cubicBezTo>
                <a:cubicBezTo>
                  <a:pt x="1986322" y="258800"/>
                  <a:pt x="1974522" y="267258"/>
                  <a:pt x="1961016" y="273807"/>
                </a:cubicBezTo>
                <a:cubicBezTo>
                  <a:pt x="1947509" y="280355"/>
                  <a:pt x="1926978" y="287722"/>
                  <a:pt x="1899420" y="295908"/>
                </a:cubicBezTo>
                <a:cubicBezTo>
                  <a:pt x="1924522" y="299728"/>
                  <a:pt x="1943826" y="303957"/>
                  <a:pt x="1957332" y="308595"/>
                </a:cubicBezTo>
                <a:cubicBezTo>
                  <a:pt x="1970838" y="313234"/>
                  <a:pt x="1983048" y="319509"/>
                  <a:pt x="1993962" y="327422"/>
                </a:cubicBezTo>
                <a:cubicBezTo>
                  <a:pt x="2005422" y="335880"/>
                  <a:pt x="2014222" y="345976"/>
                  <a:pt x="2020361" y="357708"/>
                </a:cubicBezTo>
                <a:cubicBezTo>
                  <a:pt x="2026500" y="369441"/>
                  <a:pt x="2029570" y="381856"/>
                  <a:pt x="2029570" y="394953"/>
                </a:cubicBezTo>
                <a:lnTo>
                  <a:pt x="2029570" y="479673"/>
                </a:lnTo>
                <a:cubicBezTo>
                  <a:pt x="2029570" y="488404"/>
                  <a:pt x="2032434" y="492770"/>
                  <a:pt x="2038164" y="492770"/>
                </a:cubicBezTo>
                <a:cubicBezTo>
                  <a:pt x="2040347" y="492770"/>
                  <a:pt x="2042189" y="492156"/>
                  <a:pt x="2043690" y="490928"/>
                </a:cubicBezTo>
                <a:cubicBezTo>
                  <a:pt x="2045190" y="489700"/>
                  <a:pt x="2047305" y="487313"/>
                  <a:pt x="2050033" y="483766"/>
                </a:cubicBezTo>
                <a:cubicBezTo>
                  <a:pt x="2056855" y="474489"/>
                  <a:pt x="2063812" y="469851"/>
                  <a:pt x="2070906" y="469851"/>
                </a:cubicBezTo>
                <a:cubicBezTo>
                  <a:pt x="2075545" y="469851"/>
                  <a:pt x="2080184" y="472306"/>
                  <a:pt x="2084822" y="477218"/>
                </a:cubicBezTo>
                <a:cubicBezTo>
                  <a:pt x="2089460" y="482129"/>
                  <a:pt x="2091780" y="487040"/>
                  <a:pt x="2091780" y="491951"/>
                </a:cubicBezTo>
                <a:cubicBezTo>
                  <a:pt x="2091780" y="500410"/>
                  <a:pt x="2087755" y="510710"/>
                  <a:pt x="2079706" y="522852"/>
                </a:cubicBezTo>
                <a:cubicBezTo>
                  <a:pt x="2071657" y="534994"/>
                  <a:pt x="2061629" y="545840"/>
                  <a:pt x="2049624" y="555390"/>
                </a:cubicBezTo>
                <a:cubicBezTo>
                  <a:pt x="2038437" y="564394"/>
                  <a:pt x="2026295" y="570874"/>
                  <a:pt x="2013198" y="574830"/>
                </a:cubicBezTo>
                <a:cubicBezTo>
                  <a:pt x="2000102" y="578787"/>
                  <a:pt x="1984686" y="580765"/>
                  <a:pt x="1966950" y="580765"/>
                </a:cubicBezTo>
                <a:cubicBezTo>
                  <a:pt x="1930934" y="580765"/>
                  <a:pt x="1902830" y="570465"/>
                  <a:pt x="1882639" y="549864"/>
                </a:cubicBezTo>
                <a:cubicBezTo>
                  <a:pt x="1862448" y="529264"/>
                  <a:pt x="1852352" y="500546"/>
                  <a:pt x="1852352" y="463711"/>
                </a:cubicBezTo>
                <a:lnTo>
                  <a:pt x="1852352" y="394953"/>
                </a:lnTo>
                <a:cubicBezTo>
                  <a:pt x="1852352" y="379673"/>
                  <a:pt x="1852216" y="370805"/>
                  <a:pt x="1851943" y="368350"/>
                </a:cubicBezTo>
                <a:cubicBezTo>
                  <a:pt x="1850579" y="357436"/>
                  <a:pt x="1846759" y="348022"/>
                  <a:pt x="1840484" y="340110"/>
                </a:cubicBezTo>
                <a:cubicBezTo>
                  <a:pt x="1832571" y="330560"/>
                  <a:pt x="1821248" y="324966"/>
                  <a:pt x="1806514" y="323329"/>
                </a:cubicBezTo>
                <a:lnTo>
                  <a:pt x="1806514" y="279537"/>
                </a:lnTo>
                <a:cubicBezTo>
                  <a:pt x="1821248" y="277354"/>
                  <a:pt x="1831752" y="273534"/>
                  <a:pt x="1838028" y="268077"/>
                </a:cubicBezTo>
                <a:cubicBezTo>
                  <a:pt x="1843485" y="263165"/>
                  <a:pt x="1847236" y="257572"/>
                  <a:pt x="1849283" y="251296"/>
                </a:cubicBezTo>
                <a:cubicBezTo>
                  <a:pt x="1851329" y="245021"/>
                  <a:pt x="1852352" y="235744"/>
                  <a:pt x="1852352" y="223466"/>
                </a:cubicBezTo>
                <a:lnTo>
                  <a:pt x="1852352" y="115007"/>
                </a:lnTo>
                <a:cubicBezTo>
                  <a:pt x="1852352" y="97817"/>
                  <a:pt x="1849010" y="84993"/>
                  <a:pt x="1842325" y="76535"/>
                </a:cubicBezTo>
                <a:cubicBezTo>
                  <a:pt x="1835640" y="68077"/>
                  <a:pt x="1823567" y="61392"/>
                  <a:pt x="1806104" y="56480"/>
                </a:cubicBezTo>
                <a:close/>
                <a:moveTo>
                  <a:pt x="1581002" y="11051"/>
                </a:moveTo>
                <a:lnTo>
                  <a:pt x="1591643" y="11051"/>
                </a:lnTo>
                <a:lnTo>
                  <a:pt x="1773771" y="11051"/>
                </a:lnTo>
                <a:lnTo>
                  <a:pt x="1773771" y="491951"/>
                </a:lnTo>
                <a:cubicBezTo>
                  <a:pt x="1773771" y="502593"/>
                  <a:pt x="1775818" y="510232"/>
                  <a:pt x="1779910" y="514871"/>
                </a:cubicBezTo>
                <a:cubicBezTo>
                  <a:pt x="1782093" y="517599"/>
                  <a:pt x="1784140" y="519305"/>
                  <a:pt x="1786050" y="519987"/>
                </a:cubicBezTo>
                <a:cubicBezTo>
                  <a:pt x="1787960" y="520669"/>
                  <a:pt x="1794235" y="522374"/>
                  <a:pt x="1804876" y="525103"/>
                </a:cubicBezTo>
                <a:cubicBezTo>
                  <a:pt x="1817973" y="528104"/>
                  <a:pt x="1824522" y="535608"/>
                  <a:pt x="1824522" y="547613"/>
                </a:cubicBezTo>
                <a:cubicBezTo>
                  <a:pt x="1824522" y="554707"/>
                  <a:pt x="1820974" y="560437"/>
                  <a:pt x="1813880" y="564803"/>
                </a:cubicBezTo>
                <a:cubicBezTo>
                  <a:pt x="1808696" y="568077"/>
                  <a:pt x="1800101" y="569714"/>
                  <a:pt x="1788096" y="569714"/>
                </a:cubicBezTo>
                <a:lnTo>
                  <a:pt x="1774180" y="569714"/>
                </a:lnTo>
                <a:lnTo>
                  <a:pt x="1591643" y="569714"/>
                </a:lnTo>
                <a:lnTo>
                  <a:pt x="1581002" y="569714"/>
                </a:lnTo>
                <a:cubicBezTo>
                  <a:pt x="1571179" y="569714"/>
                  <a:pt x="1563607" y="567872"/>
                  <a:pt x="1558287" y="564189"/>
                </a:cubicBezTo>
                <a:cubicBezTo>
                  <a:pt x="1552966" y="560506"/>
                  <a:pt x="1550306" y="555253"/>
                  <a:pt x="1550306" y="548432"/>
                </a:cubicBezTo>
                <a:cubicBezTo>
                  <a:pt x="1550306" y="537245"/>
                  <a:pt x="1555763" y="529878"/>
                  <a:pt x="1566677" y="526331"/>
                </a:cubicBezTo>
                <a:cubicBezTo>
                  <a:pt x="1575681" y="523329"/>
                  <a:pt x="1580933" y="521488"/>
                  <a:pt x="1582434" y="520806"/>
                </a:cubicBezTo>
                <a:cubicBezTo>
                  <a:pt x="1583935" y="520123"/>
                  <a:pt x="1585504" y="518555"/>
                  <a:pt x="1587141" y="516099"/>
                </a:cubicBezTo>
                <a:cubicBezTo>
                  <a:pt x="1590415" y="511733"/>
                  <a:pt x="1592052" y="504775"/>
                  <a:pt x="1592052" y="495226"/>
                </a:cubicBezTo>
                <a:lnTo>
                  <a:pt x="1592052" y="85539"/>
                </a:lnTo>
                <a:cubicBezTo>
                  <a:pt x="1592052" y="75989"/>
                  <a:pt x="1590415" y="69032"/>
                  <a:pt x="1587141" y="64666"/>
                </a:cubicBezTo>
                <a:cubicBezTo>
                  <a:pt x="1585504" y="62210"/>
                  <a:pt x="1583935" y="60641"/>
                  <a:pt x="1582434" y="59959"/>
                </a:cubicBezTo>
                <a:cubicBezTo>
                  <a:pt x="1580933" y="59277"/>
                  <a:pt x="1575681" y="57435"/>
                  <a:pt x="1566677" y="54434"/>
                </a:cubicBezTo>
                <a:cubicBezTo>
                  <a:pt x="1555763" y="50887"/>
                  <a:pt x="1550306" y="43520"/>
                  <a:pt x="1550306" y="32333"/>
                </a:cubicBezTo>
                <a:cubicBezTo>
                  <a:pt x="1550306" y="25512"/>
                  <a:pt x="1552966" y="20259"/>
                  <a:pt x="1558287" y="16576"/>
                </a:cubicBezTo>
                <a:cubicBezTo>
                  <a:pt x="1563607" y="12892"/>
                  <a:pt x="1571179" y="11051"/>
                  <a:pt x="1581002" y="11051"/>
                </a:cubicBezTo>
                <a:close/>
                <a:moveTo>
                  <a:pt x="1314897" y="11051"/>
                </a:moveTo>
                <a:lnTo>
                  <a:pt x="1479836" y="11051"/>
                </a:lnTo>
                <a:lnTo>
                  <a:pt x="1479836" y="155935"/>
                </a:lnTo>
                <a:cubicBezTo>
                  <a:pt x="1479836" y="164393"/>
                  <a:pt x="1478198" y="170532"/>
                  <a:pt x="1474924" y="174352"/>
                </a:cubicBezTo>
                <a:cubicBezTo>
                  <a:pt x="1471650" y="178172"/>
                  <a:pt x="1466466" y="180082"/>
                  <a:pt x="1459372" y="180082"/>
                </a:cubicBezTo>
                <a:cubicBezTo>
                  <a:pt x="1453369" y="180082"/>
                  <a:pt x="1449004" y="178854"/>
                  <a:pt x="1446275" y="176399"/>
                </a:cubicBezTo>
                <a:cubicBezTo>
                  <a:pt x="1443546" y="173943"/>
                  <a:pt x="1440954" y="168895"/>
                  <a:pt x="1438499" y="161255"/>
                </a:cubicBezTo>
                <a:cubicBezTo>
                  <a:pt x="1428130" y="129605"/>
                  <a:pt x="1412919" y="105457"/>
                  <a:pt x="1392864" y="88813"/>
                </a:cubicBezTo>
                <a:cubicBezTo>
                  <a:pt x="1372810" y="72169"/>
                  <a:pt x="1346820" y="62210"/>
                  <a:pt x="1314897" y="58936"/>
                </a:cubicBezTo>
                <a:close/>
                <a:moveTo>
                  <a:pt x="1085702" y="11051"/>
                </a:moveTo>
                <a:lnTo>
                  <a:pt x="1096343" y="11051"/>
                </a:lnTo>
                <a:lnTo>
                  <a:pt x="1278471" y="11051"/>
                </a:lnTo>
                <a:lnTo>
                  <a:pt x="1278471" y="569714"/>
                </a:lnTo>
                <a:lnTo>
                  <a:pt x="1096343" y="569714"/>
                </a:lnTo>
                <a:lnTo>
                  <a:pt x="1085702" y="569714"/>
                </a:lnTo>
                <a:cubicBezTo>
                  <a:pt x="1075879" y="569714"/>
                  <a:pt x="1068307" y="567872"/>
                  <a:pt x="1062987" y="564189"/>
                </a:cubicBezTo>
                <a:cubicBezTo>
                  <a:pt x="1057666" y="560506"/>
                  <a:pt x="1055006" y="555253"/>
                  <a:pt x="1055006" y="548432"/>
                </a:cubicBezTo>
                <a:cubicBezTo>
                  <a:pt x="1055006" y="537245"/>
                  <a:pt x="1060463" y="529878"/>
                  <a:pt x="1071377" y="526331"/>
                </a:cubicBezTo>
                <a:cubicBezTo>
                  <a:pt x="1080381" y="523329"/>
                  <a:pt x="1085633" y="521488"/>
                  <a:pt x="1087134" y="520806"/>
                </a:cubicBezTo>
                <a:cubicBezTo>
                  <a:pt x="1088635" y="520123"/>
                  <a:pt x="1090204" y="518555"/>
                  <a:pt x="1091841" y="516099"/>
                </a:cubicBezTo>
                <a:cubicBezTo>
                  <a:pt x="1095115" y="511733"/>
                  <a:pt x="1096752" y="504775"/>
                  <a:pt x="1096752" y="495226"/>
                </a:cubicBezTo>
                <a:lnTo>
                  <a:pt x="1096752" y="85539"/>
                </a:lnTo>
                <a:cubicBezTo>
                  <a:pt x="1096752" y="75989"/>
                  <a:pt x="1095115" y="69032"/>
                  <a:pt x="1091841" y="64666"/>
                </a:cubicBezTo>
                <a:cubicBezTo>
                  <a:pt x="1090204" y="62210"/>
                  <a:pt x="1088635" y="60641"/>
                  <a:pt x="1087134" y="59959"/>
                </a:cubicBezTo>
                <a:cubicBezTo>
                  <a:pt x="1085633" y="59277"/>
                  <a:pt x="1080381" y="57435"/>
                  <a:pt x="1071377" y="54434"/>
                </a:cubicBezTo>
                <a:cubicBezTo>
                  <a:pt x="1060463" y="50887"/>
                  <a:pt x="1055006" y="43520"/>
                  <a:pt x="1055006" y="32333"/>
                </a:cubicBezTo>
                <a:cubicBezTo>
                  <a:pt x="1055006" y="25512"/>
                  <a:pt x="1057666" y="20259"/>
                  <a:pt x="1062987" y="16576"/>
                </a:cubicBezTo>
                <a:cubicBezTo>
                  <a:pt x="1068307" y="12892"/>
                  <a:pt x="1075879" y="11051"/>
                  <a:pt x="1085702" y="11051"/>
                </a:cubicBezTo>
                <a:close/>
                <a:moveTo>
                  <a:pt x="882105" y="11051"/>
                </a:moveTo>
                <a:lnTo>
                  <a:pt x="982378" y="11051"/>
                </a:lnTo>
                <a:cubicBezTo>
                  <a:pt x="994929" y="11051"/>
                  <a:pt x="1003114" y="12278"/>
                  <a:pt x="1006934" y="14734"/>
                </a:cubicBezTo>
                <a:cubicBezTo>
                  <a:pt x="1013483" y="18827"/>
                  <a:pt x="1016757" y="24693"/>
                  <a:pt x="1016757" y="32333"/>
                </a:cubicBezTo>
                <a:cubicBezTo>
                  <a:pt x="1016757" y="37517"/>
                  <a:pt x="1015734" y="41610"/>
                  <a:pt x="1013687" y="44611"/>
                </a:cubicBezTo>
                <a:cubicBezTo>
                  <a:pt x="1011641" y="47613"/>
                  <a:pt x="1007889" y="50341"/>
                  <a:pt x="1002432" y="52797"/>
                </a:cubicBezTo>
                <a:lnTo>
                  <a:pt x="981559" y="62620"/>
                </a:lnTo>
                <a:cubicBezTo>
                  <a:pt x="972828" y="66712"/>
                  <a:pt x="964438" y="74830"/>
                  <a:pt x="956388" y="86972"/>
                </a:cubicBezTo>
                <a:cubicBezTo>
                  <a:pt x="948340" y="99113"/>
                  <a:pt x="942132" y="112961"/>
                  <a:pt x="937766" y="128513"/>
                </a:cubicBezTo>
                <a:lnTo>
                  <a:pt x="871873" y="367940"/>
                </a:lnTo>
                <a:lnTo>
                  <a:pt x="850181" y="290996"/>
                </a:lnTo>
                <a:lnTo>
                  <a:pt x="897248" y="118691"/>
                </a:lnTo>
                <a:cubicBezTo>
                  <a:pt x="900249" y="107776"/>
                  <a:pt x="901886" y="101092"/>
                  <a:pt x="902159" y="98636"/>
                </a:cubicBezTo>
                <a:cubicBezTo>
                  <a:pt x="902705" y="92633"/>
                  <a:pt x="901341" y="85948"/>
                  <a:pt x="898066" y="78581"/>
                </a:cubicBezTo>
                <a:cubicBezTo>
                  <a:pt x="893701" y="69032"/>
                  <a:pt x="886880" y="62756"/>
                  <a:pt x="877603" y="59755"/>
                </a:cubicBezTo>
                <a:lnTo>
                  <a:pt x="864096" y="54843"/>
                </a:lnTo>
                <a:cubicBezTo>
                  <a:pt x="853455" y="51296"/>
                  <a:pt x="848135" y="44338"/>
                  <a:pt x="848135" y="33970"/>
                </a:cubicBezTo>
                <a:cubicBezTo>
                  <a:pt x="848135" y="26603"/>
                  <a:pt x="851136" y="20941"/>
                  <a:pt x="857139" y="16985"/>
                </a:cubicBezTo>
                <a:cubicBezTo>
                  <a:pt x="863142" y="13029"/>
                  <a:pt x="871464" y="11051"/>
                  <a:pt x="882105" y="11051"/>
                </a:cubicBezTo>
                <a:close/>
                <a:moveTo>
                  <a:pt x="566961" y="11051"/>
                </a:moveTo>
                <a:lnTo>
                  <a:pt x="749090" y="11051"/>
                </a:lnTo>
                <a:cubicBezTo>
                  <a:pt x="760549" y="11051"/>
                  <a:pt x="768394" y="11323"/>
                  <a:pt x="772623" y="11869"/>
                </a:cubicBezTo>
                <a:cubicBezTo>
                  <a:pt x="776852" y="12415"/>
                  <a:pt x="780331" y="13506"/>
                  <a:pt x="783060" y="15143"/>
                </a:cubicBezTo>
                <a:cubicBezTo>
                  <a:pt x="785788" y="17053"/>
                  <a:pt x="788107" y="19782"/>
                  <a:pt x="790017" y="23329"/>
                </a:cubicBezTo>
                <a:cubicBezTo>
                  <a:pt x="791927" y="26876"/>
                  <a:pt x="792882" y="30287"/>
                  <a:pt x="792882" y="33561"/>
                </a:cubicBezTo>
                <a:cubicBezTo>
                  <a:pt x="792882" y="43656"/>
                  <a:pt x="788107" y="50887"/>
                  <a:pt x="778558" y="55253"/>
                </a:cubicBezTo>
                <a:cubicBezTo>
                  <a:pt x="771463" y="58800"/>
                  <a:pt x="766620" y="62415"/>
                  <a:pt x="764028" y="66098"/>
                </a:cubicBezTo>
                <a:cubicBezTo>
                  <a:pt x="761436" y="69782"/>
                  <a:pt x="760140" y="75034"/>
                  <a:pt x="760140" y="81856"/>
                </a:cubicBezTo>
                <a:cubicBezTo>
                  <a:pt x="760140" y="86221"/>
                  <a:pt x="760549" y="90041"/>
                  <a:pt x="761368" y="93315"/>
                </a:cubicBezTo>
                <a:lnTo>
                  <a:pt x="856320" y="426467"/>
                </a:lnTo>
                <a:lnTo>
                  <a:pt x="817439" y="569714"/>
                </a:lnTo>
                <a:lnTo>
                  <a:pt x="709799" y="569714"/>
                </a:lnTo>
                <a:lnTo>
                  <a:pt x="564096" y="80628"/>
                </a:lnTo>
                <a:cubicBezTo>
                  <a:pt x="561913" y="73261"/>
                  <a:pt x="559867" y="68281"/>
                  <a:pt x="557957" y="65689"/>
                </a:cubicBezTo>
                <a:cubicBezTo>
                  <a:pt x="556047" y="63097"/>
                  <a:pt x="553046" y="60846"/>
                  <a:pt x="548953" y="58936"/>
                </a:cubicBezTo>
                <a:cubicBezTo>
                  <a:pt x="540222" y="55389"/>
                  <a:pt x="534492" y="52115"/>
                  <a:pt x="531763" y="49113"/>
                </a:cubicBezTo>
                <a:cubicBezTo>
                  <a:pt x="529035" y="46112"/>
                  <a:pt x="527671" y="41610"/>
                  <a:pt x="527671" y="35607"/>
                </a:cubicBezTo>
                <a:cubicBezTo>
                  <a:pt x="527671" y="27422"/>
                  <a:pt x="531354" y="21010"/>
                  <a:pt x="538721" y="16371"/>
                </a:cubicBezTo>
                <a:cubicBezTo>
                  <a:pt x="544451" y="12824"/>
                  <a:pt x="553864" y="11051"/>
                  <a:pt x="566961" y="11051"/>
                </a:cubicBezTo>
                <a:close/>
                <a:moveTo>
                  <a:pt x="265621" y="0"/>
                </a:moveTo>
                <a:cubicBezTo>
                  <a:pt x="295089" y="1364"/>
                  <a:pt x="322034" y="7367"/>
                  <a:pt x="346454" y="18008"/>
                </a:cubicBezTo>
                <a:cubicBezTo>
                  <a:pt x="370874" y="28649"/>
                  <a:pt x="393589" y="44202"/>
                  <a:pt x="414598" y="64666"/>
                </a:cubicBezTo>
                <a:cubicBezTo>
                  <a:pt x="470260" y="118963"/>
                  <a:pt x="498091" y="194407"/>
                  <a:pt x="498091" y="290996"/>
                </a:cubicBezTo>
                <a:cubicBezTo>
                  <a:pt x="498091" y="385676"/>
                  <a:pt x="471488" y="459482"/>
                  <a:pt x="418282" y="512415"/>
                </a:cubicBezTo>
                <a:cubicBezTo>
                  <a:pt x="377354" y="553343"/>
                  <a:pt x="326467" y="576126"/>
                  <a:pt x="265621" y="580765"/>
                </a:cubicBezTo>
                <a:lnTo>
                  <a:pt x="265621" y="535744"/>
                </a:lnTo>
                <a:cubicBezTo>
                  <a:pt x="272716" y="534107"/>
                  <a:pt x="278241" y="531992"/>
                  <a:pt x="282197" y="529400"/>
                </a:cubicBezTo>
                <a:cubicBezTo>
                  <a:pt x="286154" y="526808"/>
                  <a:pt x="289769" y="523057"/>
                  <a:pt x="293043" y="518145"/>
                </a:cubicBezTo>
                <a:cubicBezTo>
                  <a:pt x="300410" y="506958"/>
                  <a:pt x="304093" y="490042"/>
                  <a:pt x="304093" y="467395"/>
                </a:cubicBezTo>
                <a:lnTo>
                  <a:pt x="304093" y="101501"/>
                </a:lnTo>
                <a:cubicBezTo>
                  <a:pt x="304093" y="87040"/>
                  <a:pt x="301638" y="75580"/>
                  <a:pt x="296727" y="67122"/>
                </a:cubicBezTo>
                <a:cubicBezTo>
                  <a:pt x="293452" y="61392"/>
                  <a:pt x="289564" y="56890"/>
                  <a:pt x="285062" y="53615"/>
                </a:cubicBezTo>
                <a:cubicBezTo>
                  <a:pt x="280560" y="50341"/>
                  <a:pt x="274080" y="47203"/>
                  <a:pt x="265621" y="44202"/>
                </a:cubicBezTo>
                <a:close/>
                <a:moveTo>
                  <a:pt x="232061" y="0"/>
                </a:moveTo>
                <a:lnTo>
                  <a:pt x="232061" y="44202"/>
                </a:lnTo>
                <a:cubicBezTo>
                  <a:pt x="218145" y="49113"/>
                  <a:pt x="208323" y="55798"/>
                  <a:pt x="202593" y="64257"/>
                </a:cubicBezTo>
                <a:cubicBezTo>
                  <a:pt x="196863" y="72715"/>
                  <a:pt x="193998" y="85130"/>
                  <a:pt x="193998" y="101501"/>
                </a:cubicBezTo>
                <a:lnTo>
                  <a:pt x="193998" y="467395"/>
                </a:lnTo>
                <a:cubicBezTo>
                  <a:pt x="193998" y="491406"/>
                  <a:pt x="197272" y="508323"/>
                  <a:pt x="203821" y="518145"/>
                </a:cubicBezTo>
                <a:cubicBezTo>
                  <a:pt x="209005" y="526331"/>
                  <a:pt x="218418" y="532197"/>
                  <a:pt x="232061" y="535744"/>
                </a:cubicBezTo>
                <a:lnTo>
                  <a:pt x="232061" y="580765"/>
                </a:lnTo>
                <a:cubicBezTo>
                  <a:pt x="171488" y="575853"/>
                  <a:pt x="120737" y="553070"/>
                  <a:pt x="79810" y="512415"/>
                </a:cubicBezTo>
                <a:cubicBezTo>
                  <a:pt x="26603" y="459482"/>
                  <a:pt x="0" y="385676"/>
                  <a:pt x="0" y="290996"/>
                </a:cubicBezTo>
                <a:cubicBezTo>
                  <a:pt x="0" y="243520"/>
                  <a:pt x="7026" y="200614"/>
                  <a:pt x="21078" y="162279"/>
                </a:cubicBezTo>
                <a:cubicBezTo>
                  <a:pt x="35130" y="123943"/>
                  <a:pt x="55935" y="91405"/>
                  <a:pt x="83493" y="64666"/>
                </a:cubicBezTo>
                <a:cubicBezTo>
                  <a:pt x="104503" y="44202"/>
                  <a:pt x="127149" y="28649"/>
                  <a:pt x="151433" y="18008"/>
                </a:cubicBezTo>
                <a:cubicBezTo>
                  <a:pt x="175717" y="7367"/>
                  <a:pt x="202593" y="1364"/>
                  <a:pt x="23206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2400" b="1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E21A7DF-45CF-DF0A-21BC-670730AFC648}"/>
              </a:ext>
            </a:extLst>
          </p:cNvPr>
          <p:cNvGrpSpPr/>
          <p:nvPr/>
        </p:nvGrpSpPr>
        <p:grpSpPr>
          <a:xfrm>
            <a:off x="381161" y="842624"/>
            <a:ext cx="7035858" cy="6316980"/>
            <a:chOff x="7051779" y="380093"/>
            <a:chExt cx="7089494" cy="7469414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C2338F5-1F2F-6CA5-A966-2044E553118F}"/>
                </a:ext>
              </a:extLst>
            </p:cNvPr>
            <p:cNvSpPr/>
            <p:nvPr/>
          </p:nvSpPr>
          <p:spPr>
            <a:xfrm>
              <a:off x="7051779" y="380093"/>
              <a:ext cx="7089494" cy="7469414"/>
            </a:xfrm>
            <a:prstGeom prst="roundRect">
              <a:avLst>
                <a:gd name="adj" fmla="val 11499"/>
              </a:avLst>
            </a:prstGeom>
            <a:solidFill>
              <a:schemeClr val="tx1">
                <a:alpha val="7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B325EF7-4981-F509-52BF-A8CDD69C4BB8}"/>
                </a:ext>
              </a:extLst>
            </p:cNvPr>
            <p:cNvSpPr txBox="1"/>
            <p:nvPr/>
          </p:nvSpPr>
          <p:spPr>
            <a:xfrm>
              <a:off x="7197321" y="758813"/>
              <a:ext cx="6726006" cy="6874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SzPct val="162000"/>
              </a:pPr>
              <a:r>
                <a:rPr lang="en-US" sz="2000" b="0" i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Microsoft and NVIDIA have joined to accelerate innovation in healthcare and life sciences by leveraging generative AI, cloud computing, and accelerated computing.</a:t>
              </a:r>
            </a:p>
            <a:p>
              <a:pPr algn="just">
                <a:buSzPct val="162000"/>
              </a:pPr>
              <a:endPara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r>
                <a:rPr lang="en-IN" sz="2000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By combining Microsoft Azure's global scale and advanced computing capabilities with NVIDIA's DGX Cloud and Clara suite, they aim to accelerate innovation and improve patient care.</a:t>
              </a: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endParaRPr lang="en-IN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r>
                <a:rPr lang="en-IN" sz="20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Their collaboration targets various areas such as clinical research, drug discovery, and medical image-based diagnostics, with the goal of enhancing precision medicine and making healthcare more accessible and effective globally. </a:t>
              </a: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endParaRPr lang="en-IN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r>
                <a:rPr lang="en-IN" sz="20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They're also working on faster genomics analysis, which could lead to better understanding and treatment of genetic disorders</a:t>
              </a:r>
              <a:endPara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85" name="Group 2084">
            <a:extLst>
              <a:ext uri="{FF2B5EF4-FFF2-40B4-BE49-F238E27FC236}">
                <a16:creationId xmlns:a16="http://schemas.microsoft.com/office/drawing/2014/main" id="{8C7B88A0-C66C-5240-2D84-7EA75B50A154}"/>
              </a:ext>
            </a:extLst>
          </p:cNvPr>
          <p:cNvGrpSpPr/>
          <p:nvPr/>
        </p:nvGrpSpPr>
        <p:grpSpPr>
          <a:xfrm>
            <a:off x="17994675" y="1555847"/>
            <a:ext cx="4112252" cy="4309765"/>
            <a:chOff x="17994675" y="1555847"/>
            <a:chExt cx="4112252" cy="4309765"/>
          </a:xfrm>
        </p:grpSpPr>
        <p:sp>
          <p:nvSpPr>
            <p:cNvPr id="2082" name="Rectangle 2081">
              <a:extLst>
                <a:ext uri="{FF2B5EF4-FFF2-40B4-BE49-F238E27FC236}">
                  <a16:creationId xmlns:a16="http://schemas.microsoft.com/office/drawing/2014/main" id="{BE537128-3C75-9D7D-8EDB-3CCAE1B2A556}"/>
                </a:ext>
              </a:extLst>
            </p:cNvPr>
            <p:cNvSpPr/>
            <p:nvPr/>
          </p:nvSpPr>
          <p:spPr>
            <a:xfrm>
              <a:off x="17994675" y="1555847"/>
              <a:ext cx="4112252" cy="4309761"/>
            </a:xfrm>
            <a:prstGeom prst="rect">
              <a:avLst/>
            </a:prstGeom>
            <a:solidFill>
              <a:schemeClr val="bg1">
                <a:lumMod val="95000"/>
                <a:alpha val="31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61" name="Rectangle 2060">
              <a:extLst>
                <a:ext uri="{FF2B5EF4-FFF2-40B4-BE49-F238E27FC236}">
                  <a16:creationId xmlns:a16="http://schemas.microsoft.com/office/drawing/2014/main" id="{6726178C-9AC6-E5EC-D05F-CAB9F480755E}"/>
                </a:ext>
              </a:extLst>
            </p:cNvPr>
            <p:cNvSpPr/>
            <p:nvPr/>
          </p:nvSpPr>
          <p:spPr>
            <a:xfrm>
              <a:off x="17994675" y="1555850"/>
              <a:ext cx="4112252" cy="4309762"/>
            </a:xfrm>
            <a:prstGeom prst="rect">
              <a:avLst/>
            </a:prstGeom>
            <a:solidFill>
              <a:schemeClr val="bg1">
                <a:lumMod val="95000"/>
                <a:alpha val="31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53" name="TextBox 2052">
              <a:extLst>
                <a:ext uri="{FF2B5EF4-FFF2-40B4-BE49-F238E27FC236}">
                  <a16:creationId xmlns:a16="http://schemas.microsoft.com/office/drawing/2014/main" id="{618B9430-A5E5-5ECA-90B2-8CEDC018FF28}"/>
                </a:ext>
              </a:extLst>
            </p:cNvPr>
            <p:cNvSpPr txBox="1"/>
            <p:nvPr/>
          </p:nvSpPr>
          <p:spPr>
            <a:xfrm>
              <a:off x="18031574" y="3420349"/>
              <a:ext cx="403383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900"/>
                </a:spcBef>
              </a:pPr>
              <a:r>
                <a:rPr lang="en-IN" sz="3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encil" panose="040409050D0802020404" pitchFamily="82" charset="0"/>
                  <a:ea typeface="Times New Roman" panose="02020603050405020304" pitchFamily="18" charset="0"/>
                </a:rPr>
                <a:t>Interpretation</a:t>
              </a:r>
            </a:p>
          </p:txBody>
        </p:sp>
      </p:grpSp>
      <p:pic>
        <p:nvPicPr>
          <p:cNvPr id="2073" name="Picture 2" descr="UK announces new £100m fund for AI advancements in healthcare">
            <a:extLst>
              <a:ext uri="{FF2B5EF4-FFF2-40B4-BE49-F238E27FC236}">
                <a16:creationId xmlns:a16="http://schemas.microsoft.com/office/drawing/2014/main" id="{820A7D61-9059-CA40-75B0-72D63C7C6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7" r="19277"/>
          <a:stretch>
            <a:fillRect/>
          </a:stretch>
        </p:blipFill>
        <p:spPr bwMode="auto">
          <a:xfrm>
            <a:off x="13373937" y="1555846"/>
            <a:ext cx="4033837" cy="4309761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97" name="Rectangle 2096">
            <a:extLst>
              <a:ext uri="{FF2B5EF4-FFF2-40B4-BE49-F238E27FC236}">
                <a16:creationId xmlns:a16="http://schemas.microsoft.com/office/drawing/2014/main" id="{4DDB02DA-A649-38C2-8AAA-4F581E585D4D}"/>
              </a:ext>
            </a:extLst>
          </p:cNvPr>
          <p:cNvSpPr/>
          <p:nvPr/>
        </p:nvSpPr>
        <p:spPr>
          <a:xfrm>
            <a:off x="13334729" y="1525483"/>
            <a:ext cx="4112252" cy="4340124"/>
          </a:xfrm>
          <a:prstGeom prst="rect">
            <a:avLst/>
          </a:prstGeom>
          <a:solidFill>
            <a:schemeClr val="bg1">
              <a:lumMod val="95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74" name="TextBox 2073">
            <a:extLst>
              <a:ext uri="{FF2B5EF4-FFF2-40B4-BE49-F238E27FC236}">
                <a16:creationId xmlns:a16="http://schemas.microsoft.com/office/drawing/2014/main" id="{F14B929D-62FF-DA42-06E5-FE29F6A07F4A}"/>
              </a:ext>
            </a:extLst>
          </p:cNvPr>
          <p:cNvSpPr txBox="1"/>
          <p:nvPr/>
        </p:nvSpPr>
        <p:spPr>
          <a:xfrm>
            <a:off x="13786842" y="3293033"/>
            <a:ext cx="3208028" cy="1110194"/>
          </a:xfrm>
          <a:custGeom>
            <a:avLst/>
            <a:gdLst/>
            <a:ahLst/>
            <a:cxnLst/>
            <a:rect l="l" t="t" r="r" b="b"/>
            <a:pathLst>
              <a:path w="3894832" h="1442740">
                <a:moveTo>
                  <a:pt x="2287339" y="1273820"/>
                </a:moveTo>
                <a:cubicBezTo>
                  <a:pt x="2294284" y="1273820"/>
                  <a:pt x="2299121" y="1275867"/>
                  <a:pt x="2301850" y="1279959"/>
                </a:cubicBezTo>
                <a:cubicBezTo>
                  <a:pt x="2304579" y="1284052"/>
                  <a:pt x="2305943" y="1291183"/>
                  <a:pt x="2305943" y="1301353"/>
                </a:cubicBezTo>
                <a:lnTo>
                  <a:pt x="2305943" y="1432694"/>
                </a:lnTo>
                <a:lnTo>
                  <a:pt x="2151161" y="1432694"/>
                </a:lnTo>
                <a:lnTo>
                  <a:pt x="2151161" y="1392511"/>
                </a:lnTo>
                <a:cubicBezTo>
                  <a:pt x="2167285" y="1390030"/>
                  <a:pt x="2180617" y="1386557"/>
                  <a:pt x="2191159" y="1382093"/>
                </a:cubicBezTo>
                <a:cubicBezTo>
                  <a:pt x="2201701" y="1377628"/>
                  <a:pt x="2212305" y="1370807"/>
                  <a:pt x="2222971" y="1361629"/>
                </a:cubicBezTo>
                <a:cubicBezTo>
                  <a:pt x="2233637" y="1352451"/>
                  <a:pt x="2242133" y="1342963"/>
                  <a:pt x="2248458" y="1333165"/>
                </a:cubicBezTo>
                <a:cubicBezTo>
                  <a:pt x="2254783" y="1323367"/>
                  <a:pt x="2260798" y="1310407"/>
                  <a:pt x="2266503" y="1294284"/>
                </a:cubicBezTo>
                <a:cubicBezTo>
                  <a:pt x="2269232" y="1286346"/>
                  <a:pt x="2272084" y="1280951"/>
                  <a:pt x="2275061" y="1278099"/>
                </a:cubicBezTo>
                <a:cubicBezTo>
                  <a:pt x="2278037" y="1275246"/>
                  <a:pt x="2282130" y="1273820"/>
                  <a:pt x="2287339" y="1273820"/>
                </a:cubicBezTo>
                <a:close/>
                <a:moveTo>
                  <a:pt x="3351981" y="1245171"/>
                </a:moveTo>
                <a:cubicBezTo>
                  <a:pt x="3357438" y="1244923"/>
                  <a:pt x="3361717" y="1246473"/>
                  <a:pt x="3364817" y="1249822"/>
                </a:cubicBezTo>
                <a:cubicBezTo>
                  <a:pt x="3367918" y="1253170"/>
                  <a:pt x="3370585" y="1259061"/>
                  <a:pt x="3372817" y="1267495"/>
                </a:cubicBezTo>
                <a:cubicBezTo>
                  <a:pt x="3378522" y="1288827"/>
                  <a:pt x="3386770" y="1308795"/>
                  <a:pt x="3397560" y="1327398"/>
                </a:cubicBezTo>
                <a:cubicBezTo>
                  <a:pt x="3408350" y="1346002"/>
                  <a:pt x="3420938" y="1361753"/>
                  <a:pt x="3435325" y="1374651"/>
                </a:cubicBezTo>
                <a:cubicBezTo>
                  <a:pt x="3449959" y="1388046"/>
                  <a:pt x="3466827" y="1396603"/>
                  <a:pt x="3485927" y="1400324"/>
                </a:cubicBezTo>
                <a:lnTo>
                  <a:pt x="3485927" y="1442740"/>
                </a:lnTo>
                <a:cubicBezTo>
                  <a:pt x="3465587" y="1442740"/>
                  <a:pt x="3443138" y="1436911"/>
                  <a:pt x="3418582" y="1425253"/>
                </a:cubicBezTo>
                <a:cubicBezTo>
                  <a:pt x="3409404" y="1421036"/>
                  <a:pt x="3403079" y="1418307"/>
                  <a:pt x="3399606" y="1417067"/>
                </a:cubicBezTo>
                <a:cubicBezTo>
                  <a:pt x="3396134" y="1415827"/>
                  <a:pt x="3392785" y="1415207"/>
                  <a:pt x="3389560" y="1415207"/>
                </a:cubicBezTo>
                <a:cubicBezTo>
                  <a:pt x="3384599" y="1415207"/>
                  <a:pt x="3380879" y="1416013"/>
                  <a:pt x="3378398" y="1417625"/>
                </a:cubicBezTo>
                <a:cubicBezTo>
                  <a:pt x="3375917" y="1419238"/>
                  <a:pt x="3371949" y="1423268"/>
                  <a:pt x="3366492" y="1429718"/>
                </a:cubicBezTo>
                <a:cubicBezTo>
                  <a:pt x="3362027" y="1435175"/>
                  <a:pt x="3357190" y="1437903"/>
                  <a:pt x="3351981" y="1437903"/>
                </a:cubicBezTo>
                <a:cubicBezTo>
                  <a:pt x="3338091" y="1437903"/>
                  <a:pt x="3331145" y="1427237"/>
                  <a:pt x="3331145" y="1405905"/>
                </a:cubicBezTo>
                <a:lnTo>
                  <a:pt x="3331145" y="1270472"/>
                </a:lnTo>
                <a:cubicBezTo>
                  <a:pt x="3331145" y="1263526"/>
                  <a:pt x="3333129" y="1257635"/>
                  <a:pt x="3337098" y="1252798"/>
                </a:cubicBezTo>
                <a:cubicBezTo>
                  <a:pt x="3341067" y="1247961"/>
                  <a:pt x="3346028" y="1245419"/>
                  <a:pt x="3351981" y="1245171"/>
                </a:cubicBezTo>
                <a:close/>
                <a:moveTo>
                  <a:pt x="2217762" y="1072158"/>
                </a:moveTo>
                <a:cubicBezTo>
                  <a:pt x="2225700" y="1072158"/>
                  <a:pt x="2231157" y="1075259"/>
                  <a:pt x="2234133" y="1081460"/>
                </a:cubicBezTo>
                <a:cubicBezTo>
                  <a:pt x="2235869" y="1084684"/>
                  <a:pt x="2236738" y="1092002"/>
                  <a:pt x="2236738" y="1103412"/>
                </a:cubicBezTo>
                <a:lnTo>
                  <a:pt x="2236738" y="1245171"/>
                </a:lnTo>
                <a:cubicBezTo>
                  <a:pt x="2236738" y="1256829"/>
                  <a:pt x="2235435" y="1264891"/>
                  <a:pt x="2232831" y="1269355"/>
                </a:cubicBezTo>
                <a:cubicBezTo>
                  <a:pt x="2230227" y="1273820"/>
                  <a:pt x="2225451" y="1276053"/>
                  <a:pt x="2218506" y="1276053"/>
                </a:cubicBezTo>
                <a:cubicBezTo>
                  <a:pt x="2212801" y="1276053"/>
                  <a:pt x="2208336" y="1274316"/>
                  <a:pt x="2205112" y="1270844"/>
                </a:cubicBezTo>
                <a:cubicBezTo>
                  <a:pt x="2201887" y="1267371"/>
                  <a:pt x="2199283" y="1261542"/>
                  <a:pt x="2197298" y="1253356"/>
                </a:cubicBezTo>
                <a:cubicBezTo>
                  <a:pt x="2193081" y="1236241"/>
                  <a:pt x="2187066" y="1223095"/>
                  <a:pt x="2179253" y="1213917"/>
                </a:cubicBezTo>
                <a:cubicBezTo>
                  <a:pt x="2171439" y="1204739"/>
                  <a:pt x="2161331" y="1198662"/>
                  <a:pt x="2148929" y="1195685"/>
                </a:cubicBezTo>
                <a:lnTo>
                  <a:pt x="2148929" y="1152525"/>
                </a:lnTo>
                <a:cubicBezTo>
                  <a:pt x="2163316" y="1145580"/>
                  <a:pt x="2173982" y="1138015"/>
                  <a:pt x="2180927" y="1129829"/>
                </a:cubicBezTo>
                <a:cubicBezTo>
                  <a:pt x="2187872" y="1121643"/>
                  <a:pt x="2192957" y="1110729"/>
                  <a:pt x="2196182" y="1097087"/>
                </a:cubicBezTo>
                <a:cubicBezTo>
                  <a:pt x="2198167" y="1087661"/>
                  <a:pt x="2200771" y="1081150"/>
                  <a:pt x="2203995" y="1077553"/>
                </a:cubicBezTo>
                <a:cubicBezTo>
                  <a:pt x="2207220" y="1073956"/>
                  <a:pt x="2211809" y="1072158"/>
                  <a:pt x="2217762" y="1072158"/>
                </a:cubicBezTo>
                <a:close/>
                <a:moveTo>
                  <a:pt x="2416894" y="1055415"/>
                </a:moveTo>
                <a:lnTo>
                  <a:pt x="2456333" y="1120899"/>
                </a:lnTo>
                <a:lnTo>
                  <a:pt x="2456333" y="1320329"/>
                </a:lnTo>
                <a:cubicBezTo>
                  <a:pt x="2456333" y="1337692"/>
                  <a:pt x="2459248" y="1351955"/>
                  <a:pt x="2465077" y="1363117"/>
                </a:cubicBezTo>
                <a:cubicBezTo>
                  <a:pt x="2470907" y="1374279"/>
                  <a:pt x="2480146" y="1383457"/>
                  <a:pt x="2492796" y="1390650"/>
                </a:cubicBezTo>
                <a:lnTo>
                  <a:pt x="2503959" y="1396975"/>
                </a:lnTo>
                <a:cubicBezTo>
                  <a:pt x="2510408" y="1400696"/>
                  <a:pt x="2513632" y="1406277"/>
                  <a:pt x="2513632" y="1413719"/>
                </a:cubicBezTo>
                <a:cubicBezTo>
                  <a:pt x="2513632" y="1419424"/>
                  <a:pt x="2511276" y="1424137"/>
                  <a:pt x="2506563" y="1427857"/>
                </a:cubicBezTo>
                <a:cubicBezTo>
                  <a:pt x="2502594" y="1431082"/>
                  <a:pt x="2494409" y="1432694"/>
                  <a:pt x="2482006" y="1432694"/>
                </a:cubicBezTo>
                <a:lnTo>
                  <a:pt x="2396058" y="1432694"/>
                </a:lnTo>
                <a:cubicBezTo>
                  <a:pt x="2373486" y="1432694"/>
                  <a:pt x="2362200" y="1426245"/>
                  <a:pt x="2362200" y="1413347"/>
                </a:cubicBezTo>
                <a:cubicBezTo>
                  <a:pt x="2362200" y="1408882"/>
                  <a:pt x="2363378" y="1405347"/>
                  <a:pt x="2365734" y="1402743"/>
                </a:cubicBezTo>
                <a:cubicBezTo>
                  <a:pt x="2368091" y="1400138"/>
                  <a:pt x="2373238" y="1396603"/>
                  <a:pt x="2381175" y="1392139"/>
                </a:cubicBezTo>
                <a:cubicBezTo>
                  <a:pt x="2404988" y="1378992"/>
                  <a:pt x="2416894" y="1355055"/>
                  <a:pt x="2416894" y="1320329"/>
                </a:cubicBezTo>
                <a:close/>
                <a:moveTo>
                  <a:pt x="799802" y="1019324"/>
                </a:moveTo>
                <a:lnTo>
                  <a:pt x="818778" y="1096343"/>
                </a:lnTo>
                <a:lnTo>
                  <a:pt x="752921" y="1336700"/>
                </a:lnTo>
                <a:cubicBezTo>
                  <a:pt x="750937" y="1343645"/>
                  <a:pt x="749945" y="1350095"/>
                  <a:pt x="749945" y="1356048"/>
                </a:cubicBezTo>
                <a:cubicBezTo>
                  <a:pt x="749945" y="1371675"/>
                  <a:pt x="757262" y="1382837"/>
                  <a:pt x="771897" y="1389534"/>
                </a:cubicBezTo>
                <a:lnTo>
                  <a:pt x="784919" y="1395487"/>
                </a:lnTo>
                <a:cubicBezTo>
                  <a:pt x="793105" y="1399208"/>
                  <a:pt x="797198" y="1405409"/>
                  <a:pt x="797198" y="1414091"/>
                </a:cubicBezTo>
                <a:cubicBezTo>
                  <a:pt x="797198" y="1426493"/>
                  <a:pt x="788144" y="1432694"/>
                  <a:pt x="770037" y="1432694"/>
                </a:cubicBezTo>
                <a:lnTo>
                  <a:pt x="675531" y="1432694"/>
                </a:lnTo>
                <a:cubicBezTo>
                  <a:pt x="666353" y="1432694"/>
                  <a:pt x="659098" y="1430772"/>
                  <a:pt x="653765" y="1426927"/>
                </a:cubicBezTo>
                <a:cubicBezTo>
                  <a:pt x="648431" y="1423082"/>
                  <a:pt x="645765" y="1417811"/>
                  <a:pt x="645765" y="1411114"/>
                </a:cubicBezTo>
                <a:cubicBezTo>
                  <a:pt x="645765" y="1403921"/>
                  <a:pt x="651222" y="1397968"/>
                  <a:pt x="662136" y="1393255"/>
                </a:cubicBezTo>
                <a:cubicBezTo>
                  <a:pt x="672306" y="1388790"/>
                  <a:pt x="679809" y="1384759"/>
                  <a:pt x="684646" y="1381162"/>
                </a:cubicBezTo>
                <a:cubicBezTo>
                  <a:pt x="689483" y="1377566"/>
                  <a:pt x="694134" y="1372667"/>
                  <a:pt x="698599" y="1366466"/>
                </a:cubicBezTo>
                <a:cubicBezTo>
                  <a:pt x="705544" y="1356296"/>
                  <a:pt x="711249" y="1342777"/>
                  <a:pt x="715714" y="1325910"/>
                </a:cubicBezTo>
                <a:close/>
                <a:moveTo>
                  <a:pt x="3185368" y="924818"/>
                </a:moveTo>
                <a:lnTo>
                  <a:pt x="3283223" y="924818"/>
                </a:lnTo>
                <a:lnTo>
                  <a:pt x="3283223" y="1076995"/>
                </a:lnTo>
                <a:cubicBezTo>
                  <a:pt x="3283223" y="1084188"/>
                  <a:pt x="3281176" y="1090017"/>
                  <a:pt x="3277083" y="1094482"/>
                </a:cubicBezTo>
                <a:cubicBezTo>
                  <a:pt x="3272991" y="1098947"/>
                  <a:pt x="3267719" y="1101180"/>
                  <a:pt x="3261270" y="1101180"/>
                </a:cubicBezTo>
                <a:cubicBezTo>
                  <a:pt x="3255069" y="1101180"/>
                  <a:pt x="3249922" y="1099133"/>
                  <a:pt x="3245829" y="1095040"/>
                </a:cubicBezTo>
                <a:cubicBezTo>
                  <a:pt x="3241737" y="1090948"/>
                  <a:pt x="3239070" y="1085305"/>
                  <a:pt x="3237830" y="1078111"/>
                </a:cubicBezTo>
                <a:lnTo>
                  <a:pt x="3234109" y="1055415"/>
                </a:lnTo>
                <a:cubicBezTo>
                  <a:pt x="3230389" y="1032347"/>
                  <a:pt x="3223195" y="1012379"/>
                  <a:pt x="3212529" y="995512"/>
                </a:cubicBezTo>
                <a:cubicBezTo>
                  <a:pt x="3205832" y="985094"/>
                  <a:pt x="3196778" y="976536"/>
                  <a:pt x="3185368" y="969839"/>
                </a:cubicBezTo>
                <a:close/>
                <a:moveTo>
                  <a:pt x="2989287" y="924818"/>
                </a:moveTo>
                <a:lnTo>
                  <a:pt x="3154486" y="924818"/>
                </a:lnTo>
                <a:lnTo>
                  <a:pt x="3154486" y="1362001"/>
                </a:lnTo>
                <a:cubicBezTo>
                  <a:pt x="3154486" y="1371675"/>
                  <a:pt x="3156347" y="1378620"/>
                  <a:pt x="3160067" y="1382837"/>
                </a:cubicBezTo>
                <a:cubicBezTo>
                  <a:pt x="3162051" y="1385317"/>
                  <a:pt x="3163912" y="1386868"/>
                  <a:pt x="3165648" y="1387488"/>
                </a:cubicBezTo>
                <a:cubicBezTo>
                  <a:pt x="3167385" y="1388108"/>
                  <a:pt x="3173090" y="1389658"/>
                  <a:pt x="3182763" y="1392139"/>
                </a:cubicBezTo>
                <a:cubicBezTo>
                  <a:pt x="3194670" y="1394867"/>
                  <a:pt x="3200623" y="1401688"/>
                  <a:pt x="3200623" y="1412602"/>
                </a:cubicBezTo>
                <a:cubicBezTo>
                  <a:pt x="3200623" y="1419052"/>
                  <a:pt x="3197398" y="1424261"/>
                  <a:pt x="3190949" y="1428229"/>
                </a:cubicBezTo>
                <a:cubicBezTo>
                  <a:pt x="3186236" y="1431206"/>
                  <a:pt x="3178299" y="1432694"/>
                  <a:pt x="3167137" y="1432694"/>
                </a:cubicBezTo>
                <a:lnTo>
                  <a:pt x="3154858" y="1432694"/>
                </a:lnTo>
                <a:lnTo>
                  <a:pt x="2988915" y="1432694"/>
                </a:lnTo>
                <a:lnTo>
                  <a:pt x="2976637" y="1432694"/>
                </a:lnTo>
                <a:cubicBezTo>
                  <a:pt x="2965723" y="1432694"/>
                  <a:pt x="2957475" y="1431020"/>
                  <a:pt x="2951894" y="1427671"/>
                </a:cubicBezTo>
                <a:cubicBezTo>
                  <a:pt x="2946313" y="1424323"/>
                  <a:pt x="2943522" y="1419300"/>
                  <a:pt x="2943522" y="1412602"/>
                </a:cubicBezTo>
                <a:cubicBezTo>
                  <a:pt x="2943522" y="1401688"/>
                  <a:pt x="2949475" y="1394867"/>
                  <a:pt x="2961382" y="1392139"/>
                </a:cubicBezTo>
                <a:cubicBezTo>
                  <a:pt x="2971055" y="1389658"/>
                  <a:pt x="2976761" y="1388108"/>
                  <a:pt x="2978497" y="1387488"/>
                </a:cubicBezTo>
                <a:cubicBezTo>
                  <a:pt x="2980233" y="1386868"/>
                  <a:pt x="2981969" y="1385317"/>
                  <a:pt x="2983706" y="1382837"/>
                </a:cubicBezTo>
                <a:cubicBezTo>
                  <a:pt x="2987427" y="1378620"/>
                  <a:pt x="2989287" y="1371675"/>
                  <a:pt x="2989287" y="1362001"/>
                </a:cubicBezTo>
                <a:close/>
                <a:moveTo>
                  <a:pt x="2861295" y="924818"/>
                </a:moveTo>
                <a:lnTo>
                  <a:pt x="2959149" y="924818"/>
                </a:lnTo>
                <a:lnTo>
                  <a:pt x="2959149" y="969839"/>
                </a:lnTo>
                <a:cubicBezTo>
                  <a:pt x="2947491" y="976536"/>
                  <a:pt x="2938437" y="985094"/>
                  <a:pt x="2931988" y="995512"/>
                </a:cubicBezTo>
                <a:cubicBezTo>
                  <a:pt x="2921322" y="1012379"/>
                  <a:pt x="2914129" y="1032347"/>
                  <a:pt x="2910408" y="1055415"/>
                </a:cubicBezTo>
                <a:lnTo>
                  <a:pt x="2906687" y="1078111"/>
                </a:lnTo>
                <a:cubicBezTo>
                  <a:pt x="2905447" y="1085305"/>
                  <a:pt x="2902781" y="1090948"/>
                  <a:pt x="2898688" y="1095040"/>
                </a:cubicBezTo>
                <a:cubicBezTo>
                  <a:pt x="2894595" y="1099133"/>
                  <a:pt x="2889448" y="1101180"/>
                  <a:pt x="2883247" y="1101180"/>
                </a:cubicBezTo>
                <a:cubicBezTo>
                  <a:pt x="2876797" y="1101180"/>
                  <a:pt x="2871527" y="1098947"/>
                  <a:pt x="2867434" y="1094482"/>
                </a:cubicBezTo>
                <a:cubicBezTo>
                  <a:pt x="2863341" y="1090017"/>
                  <a:pt x="2861295" y="1084188"/>
                  <a:pt x="2861295" y="1076995"/>
                </a:cubicBezTo>
                <a:close/>
                <a:moveTo>
                  <a:pt x="2703760" y="924818"/>
                </a:moveTo>
                <a:lnTo>
                  <a:pt x="2796778" y="924818"/>
                </a:lnTo>
                <a:cubicBezTo>
                  <a:pt x="2809428" y="924818"/>
                  <a:pt x="2817738" y="926803"/>
                  <a:pt x="2821707" y="930771"/>
                </a:cubicBezTo>
                <a:cubicBezTo>
                  <a:pt x="2825923" y="934740"/>
                  <a:pt x="2828032" y="939453"/>
                  <a:pt x="2828032" y="944910"/>
                </a:cubicBezTo>
                <a:cubicBezTo>
                  <a:pt x="2828032" y="950119"/>
                  <a:pt x="2826853" y="954026"/>
                  <a:pt x="2824497" y="956630"/>
                </a:cubicBezTo>
                <a:cubicBezTo>
                  <a:pt x="2822141" y="959235"/>
                  <a:pt x="2816497" y="962769"/>
                  <a:pt x="2807568" y="967234"/>
                </a:cubicBezTo>
                <a:cubicBezTo>
                  <a:pt x="2794421" y="973932"/>
                  <a:pt x="2784499" y="984225"/>
                  <a:pt x="2777802" y="998116"/>
                </a:cubicBezTo>
                <a:cubicBezTo>
                  <a:pt x="2773089" y="1008286"/>
                  <a:pt x="2770733" y="1022053"/>
                  <a:pt x="2770733" y="1039416"/>
                </a:cubicBezTo>
                <a:lnTo>
                  <a:pt x="2770733" y="1209080"/>
                </a:lnTo>
                <a:lnTo>
                  <a:pt x="2731293" y="1142479"/>
                </a:lnTo>
                <a:lnTo>
                  <a:pt x="2731293" y="1039416"/>
                </a:lnTo>
                <a:cubicBezTo>
                  <a:pt x="2731293" y="1018580"/>
                  <a:pt x="2728255" y="1002643"/>
                  <a:pt x="2722178" y="991605"/>
                </a:cubicBezTo>
                <a:cubicBezTo>
                  <a:pt x="2716101" y="980567"/>
                  <a:pt x="2705373" y="971079"/>
                  <a:pt x="2689993" y="963141"/>
                </a:cubicBezTo>
                <a:cubicBezTo>
                  <a:pt x="2684785" y="960661"/>
                  <a:pt x="2681188" y="957994"/>
                  <a:pt x="2679203" y="955142"/>
                </a:cubicBezTo>
                <a:cubicBezTo>
                  <a:pt x="2677219" y="952289"/>
                  <a:pt x="2676227" y="948631"/>
                  <a:pt x="2676227" y="944166"/>
                </a:cubicBezTo>
                <a:cubicBezTo>
                  <a:pt x="2676227" y="937469"/>
                  <a:pt x="2678397" y="932570"/>
                  <a:pt x="2682738" y="929469"/>
                </a:cubicBezTo>
                <a:cubicBezTo>
                  <a:pt x="2687079" y="926369"/>
                  <a:pt x="2694087" y="924818"/>
                  <a:pt x="2703760" y="924818"/>
                </a:cubicBezTo>
                <a:close/>
                <a:moveTo>
                  <a:pt x="2409825" y="924818"/>
                </a:moveTo>
                <a:lnTo>
                  <a:pt x="2572791" y="924818"/>
                </a:lnTo>
                <a:lnTo>
                  <a:pt x="2770733" y="1268611"/>
                </a:lnTo>
                <a:lnTo>
                  <a:pt x="2770733" y="1432694"/>
                </a:lnTo>
                <a:lnTo>
                  <a:pt x="2669158" y="1432694"/>
                </a:lnTo>
                <a:lnTo>
                  <a:pt x="2416522" y="997372"/>
                </a:lnTo>
                <a:cubicBezTo>
                  <a:pt x="2411065" y="987946"/>
                  <a:pt x="2406600" y="981373"/>
                  <a:pt x="2403127" y="977652"/>
                </a:cubicBezTo>
                <a:cubicBezTo>
                  <a:pt x="2399655" y="973932"/>
                  <a:pt x="2395190" y="971203"/>
                  <a:pt x="2389733" y="969467"/>
                </a:cubicBezTo>
                <a:lnTo>
                  <a:pt x="2375594" y="964258"/>
                </a:lnTo>
                <a:cubicBezTo>
                  <a:pt x="2371873" y="963017"/>
                  <a:pt x="2368897" y="960785"/>
                  <a:pt x="2366665" y="957560"/>
                </a:cubicBezTo>
                <a:cubicBezTo>
                  <a:pt x="2364432" y="954336"/>
                  <a:pt x="2363316" y="950739"/>
                  <a:pt x="2363316" y="946770"/>
                </a:cubicBezTo>
                <a:cubicBezTo>
                  <a:pt x="2363316" y="942554"/>
                  <a:pt x="2364432" y="938647"/>
                  <a:pt x="2366665" y="935050"/>
                </a:cubicBezTo>
                <a:cubicBezTo>
                  <a:pt x="2368897" y="931454"/>
                  <a:pt x="2371873" y="928911"/>
                  <a:pt x="2375594" y="927423"/>
                </a:cubicBezTo>
                <a:cubicBezTo>
                  <a:pt x="2379811" y="925686"/>
                  <a:pt x="2391221" y="924818"/>
                  <a:pt x="2409825" y="924818"/>
                </a:cubicBezTo>
                <a:close/>
                <a:moveTo>
                  <a:pt x="2150789" y="924818"/>
                </a:moveTo>
                <a:lnTo>
                  <a:pt x="2300734" y="924818"/>
                </a:lnTo>
                <a:lnTo>
                  <a:pt x="2300734" y="1056531"/>
                </a:lnTo>
                <a:cubicBezTo>
                  <a:pt x="2300734" y="1064221"/>
                  <a:pt x="2299245" y="1069802"/>
                  <a:pt x="2296269" y="1073274"/>
                </a:cubicBezTo>
                <a:cubicBezTo>
                  <a:pt x="2293292" y="1076747"/>
                  <a:pt x="2288579" y="1078483"/>
                  <a:pt x="2282130" y="1078483"/>
                </a:cubicBezTo>
                <a:cubicBezTo>
                  <a:pt x="2276673" y="1078483"/>
                  <a:pt x="2272704" y="1077367"/>
                  <a:pt x="2270224" y="1075135"/>
                </a:cubicBezTo>
                <a:cubicBezTo>
                  <a:pt x="2267743" y="1072902"/>
                  <a:pt x="2265387" y="1068313"/>
                  <a:pt x="2263155" y="1061368"/>
                </a:cubicBezTo>
                <a:cubicBezTo>
                  <a:pt x="2253729" y="1032595"/>
                  <a:pt x="2239900" y="1010642"/>
                  <a:pt x="2221669" y="995512"/>
                </a:cubicBezTo>
                <a:cubicBezTo>
                  <a:pt x="2203437" y="980381"/>
                  <a:pt x="2179811" y="971327"/>
                  <a:pt x="2150789" y="968350"/>
                </a:cubicBezTo>
                <a:close/>
                <a:moveTo>
                  <a:pt x="1942430" y="924818"/>
                </a:moveTo>
                <a:lnTo>
                  <a:pt x="1952104" y="924818"/>
                </a:lnTo>
                <a:lnTo>
                  <a:pt x="2117675" y="924818"/>
                </a:lnTo>
                <a:lnTo>
                  <a:pt x="2117675" y="1432694"/>
                </a:lnTo>
                <a:lnTo>
                  <a:pt x="1952104" y="1432694"/>
                </a:lnTo>
                <a:lnTo>
                  <a:pt x="1942430" y="1432694"/>
                </a:lnTo>
                <a:cubicBezTo>
                  <a:pt x="1933501" y="1432694"/>
                  <a:pt x="1926617" y="1431020"/>
                  <a:pt x="1921780" y="1427671"/>
                </a:cubicBezTo>
                <a:cubicBezTo>
                  <a:pt x="1916943" y="1424323"/>
                  <a:pt x="1914525" y="1419548"/>
                  <a:pt x="1914525" y="1413347"/>
                </a:cubicBezTo>
                <a:cubicBezTo>
                  <a:pt x="1914525" y="1403177"/>
                  <a:pt x="1919486" y="1396479"/>
                  <a:pt x="1929408" y="1393255"/>
                </a:cubicBezTo>
                <a:cubicBezTo>
                  <a:pt x="1937593" y="1390526"/>
                  <a:pt x="1942368" y="1388852"/>
                  <a:pt x="1943732" y="1388232"/>
                </a:cubicBezTo>
                <a:cubicBezTo>
                  <a:pt x="1945097" y="1387612"/>
                  <a:pt x="1946523" y="1386185"/>
                  <a:pt x="1948011" y="1383953"/>
                </a:cubicBezTo>
                <a:cubicBezTo>
                  <a:pt x="1950988" y="1379984"/>
                  <a:pt x="1952476" y="1373659"/>
                  <a:pt x="1952476" y="1364977"/>
                </a:cubicBezTo>
                <a:lnTo>
                  <a:pt x="1952476" y="992535"/>
                </a:lnTo>
                <a:cubicBezTo>
                  <a:pt x="1952476" y="983853"/>
                  <a:pt x="1950988" y="977528"/>
                  <a:pt x="1948011" y="973559"/>
                </a:cubicBezTo>
                <a:cubicBezTo>
                  <a:pt x="1946523" y="971327"/>
                  <a:pt x="1945097" y="969901"/>
                  <a:pt x="1943732" y="969281"/>
                </a:cubicBezTo>
                <a:cubicBezTo>
                  <a:pt x="1942368" y="968661"/>
                  <a:pt x="1937593" y="966986"/>
                  <a:pt x="1929408" y="964258"/>
                </a:cubicBezTo>
                <a:cubicBezTo>
                  <a:pt x="1919486" y="961033"/>
                  <a:pt x="1914525" y="954336"/>
                  <a:pt x="1914525" y="944166"/>
                </a:cubicBezTo>
                <a:cubicBezTo>
                  <a:pt x="1914525" y="937965"/>
                  <a:pt x="1916943" y="933190"/>
                  <a:pt x="1921780" y="929841"/>
                </a:cubicBezTo>
                <a:cubicBezTo>
                  <a:pt x="1926617" y="926493"/>
                  <a:pt x="1933501" y="924818"/>
                  <a:pt x="1942430" y="924818"/>
                </a:cubicBezTo>
                <a:close/>
                <a:moveTo>
                  <a:pt x="1637630" y="924818"/>
                </a:moveTo>
                <a:lnTo>
                  <a:pt x="1647304" y="924818"/>
                </a:lnTo>
                <a:lnTo>
                  <a:pt x="1813247" y="924818"/>
                </a:lnTo>
                <a:lnTo>
                  <a:pt x="1822921" y="924818"/>
                </a:lnTo>
                <a:cubicBezTo>
                  <a:pt x="1831851" y="924818"/>
                  <a:pt x="1838734" y="926493"/>
                  <a:pt x="1843571" y="929841"/>
                </a:cubicBezTo>
                <a:cubicBezTo>
                  <a:pt x="1848408" y="933190"/>
                  <a:pt x="1850826" y="937965"/>
                  <a:pt x="1850826" y="944166"/>
                </a:cubicBezTo>
                <a:cubicBezTo>
                  <a:pt x="1850826" y="954336"/>
                  <a:pt x="1845865" y="961033"/>
                  <a:pt x="1835944" y="964258"/>
                </a:cubicBezTo>
                <a:cubicBezTo>
                  <a:pt x="1827758" y="966986"/>
                  <a:pt x="1822983" y="968661"/>
                  <a:pt x="1821619" y="969281"/>
                </a:cubicBezTo>
                <a:cubicBezTo>
                  <a:pt x="1820255" y="969901"/>
                  <a:pt x="1818828" y="971327"/>
                  <a:pt x="1817340" y="973559"/>
                </a:cubicBezTo>
                <a:cubicBezTo>
                  <a:pt x="1814363" y="977528"/>
                  <a:pt x="1812875" y="983853"/>
                  <a:pt x="1812875" y="992535"/>
                </a:cubicBezTo>
                <a:lnTo>
                  <a:pt x="1812875" y="1364977"/>
                </a:lnTo>
                <a:cubicBezTo>
                  <a:pt x="1812875" y="1373659"/>
                  <a:pt x="1814363" y="1379984"/>
                  <a:pt x="1817340" y="1383953"/>
                </a:cubicBezTo>
                <a:cubicBezTo>
                  <a:pt x="1818828" y="1386185"/>
                  <a:pt x="1820255" y="1387612"/>
                  <a:pt x="1821619" y="1388232"/>
                </a:cubicBezTo>
                <a:cubicBezTo>
                  <a:pt x="1822983" y="1388852"/>
                  <a:pt x="1827758" y="1390526"/>
                  <a:pt x="1835944" y="1393255"/>
                </a:cubicBezTo>
                <a:cubicBezTo>
                  <a:pt x="1845865" y="1396479"/>
                  <a:pt x="1850826" y="1403177"/>
                  <a:pt x="1850826" y="1413347"/>
                </a:cubicBezTo>
                <a:cubicBezTo>
                  <a:pt x="1850826" y="1419548"/>
                  <a:pt x="1848408" y="1424323"/>
                  <a:pt x="1843571" y="1427671"/>
                </a:cubicBezTo>
                <a:cubicBezTo>
                  <a:pt x="1838734" y="1431020"/>
                  <a:pt x="1831851" y="1432694"/>
                  <a:pt x="1822921" y="1432694"/>
                </a:cubicBezTo>
                <a:lnTo>
                  <a:pt x="1813247" y="1432694"/>
                </a:lnTo>
                <a:lnTo>
                  <a:pt x="1647304" y="1432694"/>
                </a:lnTo>
                <a:lnTo>
                  <a:pt x="1637630" y="1432694"/>
                </a:lnTo>
                <a:cubicBezTo>
                  <a:pt x="1628700" y="1432694"/>
                  <a:pt x="1621817" y="1431020"/>
                  <a:pt x="1616980" y="1427671"/>
                </a:cubicBezTo>
                <a:cubicBezTo>
                  <a:pt x="1612143" y="1424323"/>
                  <a:pt x="1609725" y="1419548"/>
                  <a:pt x="1609725" y="1413347"/>
                </a:cubicBezTo>
                <a:cubicBezTo>
                  <a:pt x="1609725" y="1403177"/>
                  <a:pt x="1614686" y="1396479"/>
                  <a:pt x="1624608" y="1393255"/>
                </a:cubicBezTo>
                <a:cubicBezTo>
                  <a:pt x="1632793" y="1390526"/>
                  <a:pt x="1637568" y="1388852"/>
                  <a:pt x="1638932" y="1388232"/>
                </a:cubicBezTo>
                <a:cubicBezTo>
                  <a:pt x="1640297" y="1387612"/>
                  <a:pt x="1641723" y="1386185"/>
                  <a:pt x="1643211" y="1383953"/>
                </a:cubicBezTo>
                <a:cubicBezTo>
                  <a:pt x="1646188" y="1379984"/>
                  <a:pt x="1647676" y="1373659"/>
                  <a:pt x="1647676" y="1364977"/>
                </a:cubicBezTo>
                <a:lnTo>
                  <a:pt x="1647676" y="992535"/>
                </a:lnTo>
                <a:cubicBezTo>
                  <a:pt x="1647676" y="983853"/>
                  <a:pt x="1646188" y="977528"/>
                  <a:pt x="1643211" y="973559"/>
                </a:cubicBezTo>
                <a:cubicBezTo>
                  <a:pt x="1641723" y="971327"/>
                  <a:pt x="1640297" y="969901"/>
                  <a:pt x="1638932" y="969281"/>
                </a:cubicBezTo>
                <a:cubicBezTo>
                  <a:pt x="1637568" y="968661"/>
                  <a:pt x="1632793" y="966986"/>
                  <a:pt x="1624608" y="964258"/>
                </a:cubicBezTo>
                <a:cubicBezTo>
                  <a:pt x="1614686" y="961033"/>
                  <a:pt x="1609725" y="954336"/>
                  <a:pt x="1609725" y="944166"/>
                </a:cubicBezTo>
                <a:cubicBezTo>
                  <a:pt x="1609725" y="937965"/>
                  <a:pt x="1612143" y="933190"/>
                  <a:pt x="1616980" y="929841"/>
                </a:cubicBezTo>
                <a:cubicBezTo>
                  <a:pt x="1621817" y="926493"/>
                  <a:pt x="1628700" y="924818"/>
                  <a:pt x="1637630" y="924818"/>
                </a:cubicBezTo>
                <a:close/>
                <a:moveTo>
                  <a:pt x="1461343" y="924818"/>
                </a:moveTo>
                <a:lnTo>
                  <a:pt x="1559198" y="924818"/>
                </a:lnTo>
                <a:lnTo>
                  <a:pt x="1559198" y="1076995"/>
                </a:lnTo>
                <a:cubicBezTo>
                  <a:pt x="1559198" y="1084188"/>
                  <a:pt x="1557151" y="1090017"/>
                  <a:pt x="1553059" y="1094482"/>
                </a:cubicBezTo>
                <a:cubicBezTo>
                  <a:pt x="1548966" y="1098947"/>
                  <a:pt x="1543695" y="1101180"/>
                  <a:pt x="1537245" y="1101180"/>
                </a:cubicBezTo>
                <a:cubicBezTo>
                  <a:pt x="1531044" y="1101180"/>
                  <a:pt x="1525897" y="1099133"/>
                  <a:pt x="1521805" y="1095040"/>
                </a:cubicBezTo>
                <a:cubicBezTo>
                  <a:pt x="1517712" y="1090948"/>
                  <a:pt x="1515045" y="1085305"/>
                  <a:pt x="1513805" y="1078111"/>
                </a:cubicBezTo>
                <a:lnTo>
                  <a:pt x="1510084" y="1055415"/>
                </a:lnTo>
                <a:cubicBezTo>
                  <a:pt x="1506364" y="1032347"/>
                  <a:pt x="1499170" y="1012379"/>
                  <a:pt x="1488504" y="995512"/>
                </a:cubicBezTo>
                <a:cubicBezTo>
                  <a:pt x="1481807" y="985094"/>
                  <a:pt x="1472753" y="976536"/>
                  <a:pt x="1461343" y="969839"/>
                </a:cubicBezTo>
                <a:close/>
                <a:moveTo>
                  <a:pt x="1265262" y="924818"/>
                </a:moveTo>
                <a:lnTo>
                  <a:pt x="1430461" y="924818"/>
                </a:lnTo>
                <a:lnTo>
                  <a:pt x="1430461" y="1362001"/>
                </a:lnTo>
                <a:cubicBezTo>
                  <a:pt x="1430461" y="1371675"/>
                  <a:pt x="1432322" y="1378620"/>
                  <a:pt x="1436042" y="1382837"/>
                </a:cubicBezTo>
                <a:cubicBezTo>
                  <a:pt x="1438027" y="1385317"/>
                  <a:pt x="1439887" y="1386868"/>
                  <a:pt x="1441624" y="1387488"/>
                </a:cubicBezTo>
                <a:cubicBezTo>
                  <a:pt x="1443360" y="1388108"/>
                  <a:pt x="1449065" y="1389658"/>
                  <a:pt x="1458739" y="1392139"/>
                </a:cubicBezTo>
                <a:cubicBezTo>
                  <a:pt x="1470645" y="1394867"/>
                  <a:pt x="1476598" y="1401688"/>
                  <a:pt x="1476598" y="1412602"/>
                </a:cubicBezTo>
                <a:cubicBezTo>
                  <a:pt x="1476598" y="1419052"/>
                  <a:pt x="1473373" y="1424261"/>
                  <a:pt x="1466924" y="1428229"/>
                </a:cubicBezTo>
                <a:cubicBezTo>
                  <a:pt x="1462211" y="1431206"/>
                  <a:pt x="1454274" y="1432694"/>
                  <a:pt x="1443112" y="1432694"/>
                </a:cubicBezTo>
                <a:lnTo>
                  <a:pt x="1430833" y="1432694"/>
                </a:lnTo>
                <a:lnTo>
                  <a:pt x="1264890" y="1432694"/>
                </a:lnTo>
                <a:lnTo>
                  <a:pt x="1252612" y="1432694"/>
                </a:lnTo>
                <a:cubicBezTo>
                  <a:pt x="1241698" y="1432694"/>
                  <a:pt x="1233450" y="1431020"/>
                  <a:pt x="1227869" y="1427671"/>
                </a:cubicBezTo>
                <a:cubicBezTo>
                  <a:pt x="1222288" y="1424323"/>
                  <a:pt x="1219497" y="1419300"/>
                  <a:pt x="1219497" y="1412602"/>
                </a:cubicBezTo>
                <a:cubicBezTo>
                  <a:pt x="1219497" y="1401688"/>
                  <a:pt x="1225451" y="1394867"/>
                  <a:pt x="1237357" y="1392139"/>
                </a:cubicBezTo>
                <a:cubicBezTo>
                  <a:pt x="1247031" y="1389658"/>
                  <a:pt x="1252736" y="1388108"/>
                  <a:pt x="1254472" y="1387488"/>
                </a:cubicBezTo>
                <a:cubicBezTo>
                  <a:pt x="1256209" y="1386868"/>
                  <a:pt x="1257945" y="1385317"/>
                  <a:pt x="1259681" y="1382837"/>
                </a:cubicBezTo>
                <a:cubicBezTo>
                  <a:pt x="1263402" y="1378620"/>
                  <a:pt x="1265262" y="1371675"/>
                  <a:pt x="1265262" y="1362001"/>
                </a:cubicBezTo>
                <a:close/>
                <a:moveTo>
                  <a:pt x="1137270" y="924818"/>
                </a:moveTo>
                <a:lnTo>
                  <a:pt x="1235124" y="924818"/>
                </a:lnTo>
                <a:lnTo>
                  <a:pt x="1235124" y="969839"/>
                </a:lnTo>
                <a:cubicBezTo>
                  <a:pt x="1223466" y="976536"/>
                  <a:pt x="1214413" y="985094"/>
                  <a:pt x="1207963" y="995512"/>
                </a:cubicBezTo>
                <a:cubicBezTo>
                  <a:pt x="1197297" y="1012379"/>
                  <a:pt x="1190104" y="1032347"/>
                  <a:pt x="1186383" y="1055415"/>
                </a:cubicBezTo>
                <a:lnTo>
                  <a:pt x="1182663" y="1078111"/>
                </a:lnTo>
                <a:cubicBezTo>
                  <a:pt x="1181422" y="1085305"/>
                  <a:pt x="1178756" y="1090948"/>
                  <a:pt x="1174663" y="1095040"/>
                </a:cubicBezTo>
                <a:cubicBezTo>
                  <a:pt x="1170570" y="1099133"/>
                  <a:pt x="1165423" y="1101180"/>
                  <a:pt x="1159222" y="1101180"/>
                </a:cubicBezTo>
                <a:cubicBezTo>
                  <a:pt x="1152773" y="1101180"/>
                  <a:pt x="1147502" y="1098947"/>
                  <a:pt x="1143409" y="1094482"/>
                </a:cubicBezTo>
                <a:cubicBezTo>
                  <a:pt x="1139316" y="1090017"/>
                  <a:pt x="1137270" y="1084188"/>
                  <a:pt x="1137270" y="1076995"/>
                </a:cubicBezTo>
                <a:close/>
                <a:moveTo>
                  <a:pt x="825475" y="924818"/>
                </a:moveTo>
                <a:lnTo>
                  <a:pt x="975419" y="924818"/>
                </a:lnTo>
                <a:lnTo>
                  <a:pt x="1078855" y="1362001"/>
                </a:lnTo>
                <a:cubicBezTo>
                  <a:pt x="1080839" y="1369690"/>
                  <a:pt x="1083072" y="1376512"/>
                  <a:pt x="1085552" y="1382465"/>
                </a:cubicBezTo>
                <a:cubicBezTo>
                  <a:pt x="1087785" y="1387178"/>
                  <a:pt x="1092746" y="1391022"/>
                  <a:pt x="1100435" y="1393999"/>
                </a:cubicBezTo>
                <a:cubicBezTo>
                  <a:pt x="1106884" y="1396727"/>
                  <a:pt x="1111349" y="1399456"/>
                  <a:pt x="1113829" y="1402184"/>
                </a:cubicBezTo>
                <a:cubicBezTo>
                  <a:pt x="1116310" y="1404913"/>
                  <a:pt x="1117550" y="1408634"/>
                  <a:pt x="1117550" y="1413347"/>
                </a:cubicBezTo>
                <a:cubicBezTo>
                  <a:pt x="1117550" y="1426245"/>
                  <a:pt x="1107876" y="1432694"/>
                  <a:pt x="1088529" y="1432694"/>
                </a:cubicBezTo>
                <a:lnTo>
                  <a:pt x="902866" y="1432694"/>
                </a:lnTo>
                <a:cubicBezTo>
                  <a:pt x="895424" y="1432694"/>
                  <a:pt x="889471" y="1430896"/>
                  <a:pt x="885006" y="1427299"/>
                </a:cubicBezTo>
                <a:cubicBezTo>
                  <a:pt x="880541" y="1423702"/>
                  <a:pt x="878309" y="1418928"/>
                  <a:pt x="878309" y="1412974"/>
                </a:cubicBezTo>
                <a:cubicBezTo>
                  <a:pt x="878309" y="1408013"/>
                  <a:pt x="879301" y="1404293"/>
                  <a:pt x="881285" y="1401812"/>
                </a:cubicBezTo>
                <a:cubicBezTo>
                  <a:pt x="883270" y="1399332"/>
                  <a:pt x="887735" y="1396231"/>
                  <a:pt x="894680" y="1392511"/>
                </a:cubicBezTo>
                <a:cubicBezTo>
                  <a:pt x="899641" y="1390030"/>
                  <a:pt x="903114" y="1387302"/>
                  <a:pt x="905098" y="1384325"/>
                </a:cubicBezTo>
                <a:cubicBezTo>
                  <a:pt x="907083" y="1381349"/>
                  <a:pt x="908075" y="1377628"/>
                  <a:pt x="908075" y="1373163"/>
                </a:cubicBezTo>
                <a:cubicBezTo>
                  <a:pt x="908075" y="1368946"/>
                  <a:pt x="907703" y="1365226"/>
                  <a:pt x="906958" y="1362001"/>
                </a:cubicBezTo>
                <a:lnTo>
                  <a:pt x="895052" y="1308051"/>
                </a:lnTo>
                <a:lnTo>
                  <a:pt x="791245" y="1308051"/>
                </a:lnTo>
                <a:lnTo>
                  <a:pt x="801290" y="1263774"/>
                </a:lnTo>
                <a:lnTo>
                  <a:pt x="884634" y="1263774"/>
                </a:lnTo>
                <a:lnTo>
                  <a:pt x="816173" y="961281"/>
                </a:lnTo>
                <a:close/>
                <a:moveTo>
                  <a:pt x="424904" y="924818"/>
                </a:moveTo>
                <a:cubicBezTo>
                  <a:pt x="476002" y="924818"/>
                  <a:pt x="513705" y="929655"/>
                  <a:pt x="538013" y="939329"/>
                </a:cubicBezTo>
                <a:cubicBezTo>
                  <a:pt x="566043" y="950491"/>
                  <a:pt x="588243" y="967606"/>
                  <a:pt x="604614" y="990675"/>
                </a:cubicBezTo>
                <a:cubicBezTo>
                  <a:pt x="621233" y="1014239"/>
                  <a:pt x="629543" y="1043137"/>
                  <a:pt x="629543" y="1077367"/>
                </a:cubicBezTo>
                <a:cubicBezTo>
                  <a:pt x="629543" y="1115566"/>
                  <a:pt x="621109" y="1146820"/>
                  <a:pt x="604242" y="1171129"/>
                </a:cubicBezTo>
                <a:cubicBezTo>
                  <a:pt x="587375" y="1195189"/>
                  <a:pt x="563810" y="1212925"/>
                  <a:pt x="533549" y="1224335"/>
                </a:cubicBezTo>
                <a:cubicBezTo>
                  <a:pt x="508496" y="1233513"/>
                  <a:pt x="472405" y="1238101"/>
                  <a:pt x="425276" y="1238101"/>
                </a:cubicBezTo>
                <a:lnTo>
                  <a:pt x="425276" y="1198290"/>
                </a:lnTo>
                <a:cubicBezTo>
                  <a:pt x="435942" y="1195809"/>
                  <a:pt x="443446" y="1193205"/>
                  <a:pt x="447786" y="1190476"/>
                </a:cubicBezTo>
                <a:cubicBezTo>
                  <a:pt x="452127" y="1187748"/>
                  <a:pt x="455910" y="1183531"/>
                  <a:pt x="459135" y="1177826"/>
                </a:cubicBezTo>
                <a:cubicBezTo>
                  <a:pt x="464344" y="1168152"/>
                  <a:pt x="466948" y="1155130"/>
                  <a:pt x="466948" y="1138759"/>
                </a:cubicBezTo>
                <a:lnTo>
                  <a:pt x="466948" y="1019696"/>
                </a:lnTo>
                <a:cubicBezTo>
                  <a:pt x="466948" y="1008038"/>
                  <a:pt x="466080" y="999356"/>
                  <a:pt x="464344" y="993651"/>
                </a:cubicBezTo>
                <a:cubicBezTo>
                  <a:pt x="462607" y="987946"/>
                  <a:pt x="459135" y="982737"/>
                  <a:pt x="453926" y="978024"/>
                </a:cubicBezTo>
                <a:cubicBezTo>
                  <a:pt x="446732" y="971079"/>
                  <a:pt x="437058" y="966738"/>
                  <a:pt x="424904" y="965002"/>
                </a:cubicBezTo>
                <a:close/>
                <a:moveTo>
                  <a:pt x="218405" y="924818"/>
                </a:moveTo>
                <a:lnTo>
                  <a:pt x="228079" y="924818"/>
                </a:lnTo>
                <a:lnTo>
                  <a:pt x="393650" y="924818"/>
                </a:lnTo>
                <a:lnTo>
                  <a:pt x="393650" y="1362001"/>
                </a:lnTo>
                <a:cubicBezTo>
                  <a:pt x="393650" y="1371675"/>
                  <a:pt x="395511" y="1378620"/>
                  <a:pt x="399231" y="1382837"/>
                </a:cubicBezTo>
                <a:cubicBezTo>
                  <a:pt x="401216" y="1385317"/>
                  <a:pt x="403076" y="1386868"/>
                  <a:pt x="404812" y="1387488"/>
                </a:cubicBezTo>
                <a:cubicBezTo>
                  <a:pt x="406549" y="1388108"/>
                  <a:pt x="412254" y="1389658"/>
                  <a:pt x="421928" y="1392139"/>
                </a:cubicBezTo>
                <a:cubicBezTo>
                  <a:pt x="433834" y="1394867"/>
                  <a:pt x="439787" y="1401688"/>
                  <a:pt x="439787" y="1412602"/>
                </a:cubicBezTo>
                <a:cubicBezTo>
                  <a:pt x="439787" y="1419052"/>
                  <a:pt x="436562" y="1424261"/>
                  <a:pt x="430113" y="1428229"/>
                </a:cubicBezTo>
                <a:cubicBezTo>
                  <a:pt x="425400" y="1431206"/>
                  <a:pt x="417587" y="1432694"/>
                  <a:pt x="406673" y="1432694"/>
                </a:cubicBezTo>
                <a:lnTo>
                  <a:pt x="394022" y="1432694"/>
                </a:lnTo>
                <a:lnTo>
                  <a:pt x="228079" y="1432694"/>
                </a:lnTo>
                <a:lnTo>
                  <a:pt x="218405" y="1432694"/>
                </a:lnTo>
                <a:cubicBezTo>
                  <a:pt x="209475" y="1432694"/>
                  <a:pt x="202592" y="1431020"/>
                  <a:pt x="197755" y="1427671"/>
                </a:cubicBezTo>
                <a:cubicBezTo>
                  <a:pt x="192918" y="1424323"/>
                  <a:pt x="190500" y="1419548"/>
                  <a:pt x="190500" y="1413347"/>
                </a:cubicBezTo>
                <a:cubicBezTo>
                  <a:pt x="190500" y="1403177"/>
                  <a:pt x="195461" y="1396479"/>
                  <a:pt x="205383" y="1393255"/>
                </a:cubicBezTo>
                <a:cubicBezTo>
                  <a:pt x="213568" y="1390526"/>
                  <a:pt x="218343" y="1388852"/>
                  <a:pt x="219707" y="1388232"/>
                </a:cubicBezTo>
                <a:cubicBezTo>
                  <a:pt x="221072" y="1387612"/>
                  <a:pt x="222498" y="1386185"/>
                  <a:pt x="223986" y="1383953"/>
                </a:cubicBezTo>
                <a:cubicBezTo>
                  <a:pt x="226963" y="1379984"/>
                  <a:pt x="228451" y="1373659"/>
                  <a:pt x="228451" y="1364977"/>
                </a:cubicBezTo>
                <a:lnTo>
                  <a:pt x="228451" y="992535"/>
                </a:lnTo>
                <a:cubicBezTo>
                  <a:pt x="228451" y="983853"/>
                  <a:pt x="226963" y="977528"/>
                  <a:pt x="223986" y="973559"/>
                </a:cubicBezTo>
                <a:cubicBezTo>
                  <a:pt x="222498" y="971327"/>
                  <a:pt x="221072" y="969901"/>
                  <a:pt x="219707" y="969281"/>
                </a:cubicBezTo>
                <a:cubicBezTo>
                  <a:pt x="218343" y="968661"/>
                  <a:pt x="213568" y="966986"/>
                  <a:pt x="205383" y="964258"/>
                </a:cubicBezTo>
                <a:cubicBezTo>
                  <a:pt x="195461" y="961033"/>
                  <a:pt x="190500" y="954336"/>
                  <a:pt x="190500" y="944166"/>
                </a:cubicBezTo>
                <a:cubicBezTo>
                  <a:pt x="190500" y="937965"/>
                  <a:pt x="192918" y="933190"/>
                  <a:pt x="197755" y="929841"/>
                </a:cubicBezTo>
                <a:cubicBezTo>
                  <a:pt x="202592" y="926493"/>
                  <a:pt x="209475" y="924818"/>
                  <a:pt x="218405" y="924818"/>
                </a:cubicBezTo>
                <a:close/>
                <a:moveTo>
                  <a:pt x="3534668" y="916633"/>
                </a:moveTo>
                <a:cubicBezTo>
                  <a:pt x="3549551" y="917625"/>
                  <a:pt x="3562449" y="919547"/>
                  <a:pt x="3573363" y="922400"/>
                </a:cubicBezTo>
                <a:cubicBezTo>
                  <a:pt x="3584277" y="925252"/>
                  <a:pt x="3599780" y="930895"/>
                  <a:pt x="3619872" y="939329"/>
                </a:cubicBezTo>
                <a:cubicBezTo>
                  <a:pt x="3624833" y="941313"/>
                  <a:pt x="3628925" y="942306"/>
                  <a:pt x="3632150" y="942306"/>
                </a:cubicBezTo>
                <a:cubicBezTo>
                  <a:pt x="3636863" y="942306"/>
                  <a:pt x="3640335" y="940693"/>
                  <a:pt x="3642568" y="937469"/>
                </a:cubicBezTo>
                <a:lnTo>
                  <a:pt x="3650753" y="926679"/>
                </a:lnTo>
                <a:cubicBezTo>
                  <a:pt x="3654723" y="921222"/>
                  <a:pt x="3659559" y="918493"/>
                  <a:pt x="3665264" y="918493"/>
                </a:cubicBezTo>
                <a:cubicBezTo>
                  <a:pt x="3671961" y="918493"/>
                  <a:pt x="3676861" y="920912"/>
                  <a:pt x="3679961" y="925748"/>
                </a:cubicBezTo>
                <a:cubicBezTo>
                  <a:pt x="3683061" y="930585"/>
                  <a:pt x="3684612" y="938213"/>
                  <a:pt x="3684612" y="948631"/>
                </a:cubicBezTo>
                <a:lnTo>
                  <a:pt x="3684612" y="1071414"/>
                </a:lnTo>
                <a:cubicBezTo>
                  <a:pt x="3684612" y="1078607"/>
                  <a:pt x="3682565" y="1084498"/>
                  <a:pt x="3678473" y="1089087"/>
                </a:cubicBezTo>
                <a:cubicBezTo>
                  <a:pt x="3674380" y="1093676"/>
                  <a:pt x="3669109" y="1095971"/>
                  <a:pt x="3662660" y="1095971"/>
                </a:cubicBezTo>
                <a:cubicBezTo>
                  <a:pt x="3657699" y="1095971"/>
                  <a:pt x="3653110" y="1094358"/>
                  <a:pt x="3648893" y="1091134"/>
                </a:cubicBezTo>
                <a:cubicBezTo>
                  <a:pt x="3646661" y="1089149"/>
                  <a:pt x="3644863" y="1086731"/>
                  <a:pt x="3643498" y="1083878"/>
                </a:cubicBezTo>
                <a:cubicBezTo>
                  <a:pt x="3642134" y="1081026"/>
                  <a:pt x="3640831" y="1076251"/>
                  <a:pt x="3639591" y="1069554"/>
                </a:cubicBezTo>
                <a:cubicBezTo>
                  <a:pt x="3636863" y="1057399"/>
                  <a:pt x="3632150" y="1044873"/>
                  <a:pt x="3625453" y="1031974"/>
                </a:cubicBezTo>
                <a:cubicBezTo>
                  <a:pt x="3618755" y="1019076"/>
                  <a:pt x="3610942" y="1007542"/>
                  <a:pt x="3602012" y="997372"/>
                </a:cubicBezTo>
                <a:cubicBezTo>
                  <a:pt x="3584153" y="977280"/>
                  <a:pt x="3561705" y="964010"/>
                  <a:pt x="3534668" y="957560"/>
                </a:cubicBezTo>
                <a:close/>
                <a:moveTo>
                  <a:pt x="3505274" y="914772"/>
                </a:moveTo>
                <a:lnTo>
                  <a:pt x="3505274" y="957560"/>
                </a:lnTo>
                <a:cubicBezTo>
                  <a:pt x="3489895" y="961777"/>
                  <a:pt x="3478175" y="968288"/>
                  <a:pt x="3470113" y="977094"/>
                </a:cubicBezTo>
                <a:cubicBezTo>
                  <a:pt x="3462052" y="985900"/>
                  <a:pt x="3458021" y="996752"/>
                  <a:pt x="3458021" y="1009650"/>
                </a:cubicBezTo>
                <a:cubicBezTo>
                  <a:pt x="3458021" y="1022053"/>
                  <a:pt x="3461370" y="1032905"/>
                  <a:pt x="3468067" y="1042206"/>
                </a:cubicBezTo>
                <a:cubicBezTo>
                  <a:pt x="3474764" y="1051508"/>
                  <a:pt x="3485678" y="1060376"/>
                  <a:pt x="3500809" y="1068809"/>
                </a:cubicBezTo>
                <a:cubicBezTo>
                  <a:pt x="3511227" y="1074514"/>
                  <a:pt x="3534791" y="1085429"/>
                  <a:pt x="3571503" y="1101552"/>
                </a:cubicBezTo>
                <a:cubicBezTo>
                  <a:pt x="3593827" y="1111225"/>
                  <a:pt x="3611128" y="1119969"/>
                  <a:pt x="3623407" y="1127783"/>
                </a:cubicBezTo>
                <a:cubicBezTo>
                  <a:pt x="3635685" y="1135596"/>
                  <a:pt x="3647281" y="1145332"/>
                  <a:pt x="3658195" y="1156990"/>
                </a:cubicBezTo>
                <a:cubicBezTo>
                  <a:pt x="3687465" y="1187748"/>
                  <a:pt x="3702099" y="1224335"/>
                  <a:pt x="3702099" y="1266751"/>
                </a:cubicBezTo>
                <a:cubicBezTo>
                  <a:pt x="3702099" y="1298749"/>
                  <a:pt x="3694162" y="1328018"/>
                  <a:pt x="3678287" y="1354559"/>
                </a:cubicBezTo>
                <a:cubicBezTo>
                  <a:pt x="3662411" y="1381100"/>
                  <a:pt x="3640584" y="1401936"/>
                  <a:pt x="3612803" y="1417067"/>
                </a:cubicBezTo>
                <a:cubicBezTo>
                  <a:pt x="3597919" y="1425005"/>
                  <a:pt x="3581611" y="1431268"/>
                  <a:pt x="3563875" y="1435857"/>
                </a:cubicBezTo>
                <a:cubicBezTo>
                  <a:pt x="3546139" y="1440446"/>
                  <a:pt x="3529583" y="1442740"/>
                  <a:pt x="3514204" y="1442740"/>
                </a:cubicBezTo>
                <a:lnTo>
                  <a:pt x="3514204" y="1400324"/>
                </a:lnTo>
                <a:cubicBezTo>
                  <a:pt x="3535784" y="1395115"/>
                  <a:pt x="3551349" y="1387860"/>
                  <a:pt x="3560899" y="1378558"/>
                </a:cubicBezTo>
                <a:cubicBezTo>
                  <a:pt x="3570449" y="1369256"/>
                  <a:pt x="3575223" y="1356668"/>
                  <a:pt x="3575223" y="1340793"/>
                </a:cubicBezTo>
                <a:cubicBezTo>
                  <a:pt x="3575223" y="1324174"/>
                  <a:pt x="3567782" y="1309539"/>
                  <a:pt x="3552899" y="1296889"/>
                </a:cubicBezTo>
                <a:cubicBezTo>
                  <a:pt x="3542977" y="1288703"/>
                  <a:pt x="3524126" y="1278533"/>
                  <a:pt x="3496345" y="1266379"/>
                </a:cubicBezTo>
                <a:cubicBezTo>
                  <a:pt x="3465835" y="1252984"/>
                  <a:pt x="3444937" y="1243434"/>
                  <a:pt x="3433651" y="1237729"/>
                </a:cubicBezTo>
                <a:cubicBezTo>
                  <a:pt x="3422365" y="1232024"/>
                  <a:pt x="3411512" y="1225327"/>
                  <a:pt x="3401095" y="1217638"/>
                </a:cubicBezTo>
                <a:cubicBezTo>
                  <a:pt x="3354462" y="1184399"/>
                  <a:pt x="3331145" y="1140123"/>
                  <a:pt x="3331145" y="1084808"/>
                </a:cubicBezTo>
                <a:cubicBezTo>
                  <a:pt x="3331145" y="1056531"/>
                  <a:pt x="3336975" y="1030424"/>
                  <a:pt x="3348633" y="1006488"/>
                </a:cubicBezTo>
                <a:cubicBezTo>
                  <a:pt x="3360291" y="982551"/>
                  <a:pt x="3376538" y="963266"/>
                  <a:pt x="3397374" y="948631"/>
                </a:cubicBezTo>
                <a:cubicBezTo>
                  <a:pt x="3426395" y="928291"/>
                  <a:pt x="3462362" y="917005"/>
                  <a:pt x="3505274" y="914772"/>
                </a:cubicBezTo>
                <a:close/>
                <a:moveTo>
                  <a:pt x="2235621" y="370582"/>
                </a:moveTo>
                <a:cubicBezTo>
                  <a:pt x="2241575" y="370582"/>
                  <a:pt x="2246535" y="372815"/>
                  <a:pt x="2250504" y="377280"/>
                </a:cubicBezTo>
                <a:cubicBezTo>
                  <a:pt x="2254473" y="381744"/>
                  <a:pt x="2256457" y="387325"/>
                  <a:pt x="2256457" y="394023"/>
                </a:cubicBezTo>
                <a:cubicBezTo>
                  <a:pt x="2256457" y="405185"/>
                  <a:pt x="2252179" y="418703"/>
                  <a:pt x="2243621" y="434578"/>
                </a:cubicBezTo>
                <a:cubicBezTo>
                  <a:pt x="2235063" y="450453"/>
                  <a:pt x="2224087" y="465088"/>
                  <a:pt x="2210693" y="478483"/>
                </a:cubicBezTo>
                <a:cubicBezTo>
                  <a:pt x="2194322" y="494854"/>
                  <a:pt x="2177517" y="507008"/>
                  <a:pt x="2160277" y="514946"/>
                </a:cubicBezTo>
                <a:cubicBezTo>
                  <a:pt x="2143038" y="522883"/>
                  <a:pt x="2123628" y="527348"/>
                  <a:pt x="2102048" y="528340"/>
                </a:cubicBezTo>
                <a:lnTo>
                  <a:pt x="2102048" y="482948"/>
                </a:lnTo>
                <a:cubicBezTo>
                  <a:pt x="2121396" y="481459"/>
                  <a:pt x="2141736" y="474142"/>
                  <a:pt x="2163068" y="460995"/>
                </a:cubicBezTo>
                <a:cubicBezTo>
                  <a:pt x="2174478" y="453802"/>
                  <a:pt x="2184648" y="444190"/>
                  <a:pt x="2193577" y="432160"/>
                </a:cubicBezTo>
                <a:cubicBezTo>
                  <a:pt x="2202507" y="420130"/>
                  <a:pt x="2209205" y="406921"/>
                  <a:pt x="2213669" y="392534"/>
                </a:cubicBezTo>
                <a:cubicBezTo>
                  <a:pt x="2216150" y="384597"/>
                  <a:pt x="2219064" y="378954"/>
                  <a:pt x="2222413" y="375605"/>
                </a:cubicBezTo>
                <a:cubicBezTo>
                  <a:pt x="2225762" y="372257"/>
                  <a:pt x="2230165" y="370582"/>
                  <a:pt x="2235621" y="370582"/>
                </a:cubicBezTo>
                <a:close/>
                <a:moveTo>
                  <a:pt x="356146" y="181571"/>
                </a:moveTo>
                <a:lnTo>
                  <a:pt x="395585" y="293936"/>
                </a:lnTo>
                <a:lnTo>
                  <a:pt x="395585" y="405929"/>
                </a:lnTo>
                <a:cubicBezTo>
                  <a:pt x="395585" y="417339"/>
                  <a:pt x="396019" y="425525"/>
                  <a:pt x="396887" y="430486"/>
                </a:cubicBezTo>
                <a:cubicBezTo>
                  <a:pt x="397755" y="435446"/>
                  <a:pt x="399678" y="440904"/>
                  <a:pt x="402654" y="446857"/>
                </a:cubicBezTo>
                <a:cubicBezTo>
                  <a:pt x="407863" y="457771"/>
                  <a:pt x="415057" y="465956"/>
                  <a:pt x="424234" y="471413"/>
                </a:cubicBezTo>
                <a:lnTo>
                  <a:pt x="438001" y="480343"/>
                </a:lnTo>
                <a:cubicBezTo>
                  <a:pt x="447427" y="486048"/>
                  <a:pt x="452140" y="492373"/>
                  <a:pt x="452140" y="499319"/>
                </a:cubicBezTo>
                <a:cubicBezTo>
                  <a:pt x="452140" y="511969"/>
                  <a:pt x="442838" y="518294"/>
                  <a:pt x="424234" y="518294"/>
                </a:cubicBezTo>
                <a:lnTo>
                  <a:pt x="330845" y="518294"/>
                </a:lnTo>
                <a:cubicBezTo>
                  <a:pt x="312241" y="518294"/>
                  <a:pt x="302939" y="512093"/>
                  <a:pt x="302939" y="499691"/>
                </a:cubicBezTo>
                <a:cubicBezTo>
                  <a:pt x="302939" y="495722"/>
                  <a:pt x="303746" y="492683"/>
                  <a:pt x="305358" y="490575"/>
                </a:cubicBezTo>
                <a:cubicBezTo>
                  <a:pt x="306970" y="488467"/>
                  <a:pt x="310133" y="486048"/>
                  <a:pt x="314846" y="483320"/>
                </a:cubicBezTo>
                <a:cubicBezTo>
                  <a:pt x="342379" y="468437"/>
                  <a:pt x="356146" y="442640"/>
                  <a:pt x="356146" y="405929"/>
                </a:cubicBezTo>
                <a:close/>
                <a:moveTo>
                  <a:pt x="3483694" y="141015"/>
                </a:moveTo>
                <a:lnTo>
                  <a:pt x="3523133" y="206499"/>
                </a:lnTo>
                <a:lnTo>
                  <a:pt x="3523133" y="405929"/>
                </a:lnTo>
                <a:cubicBezTo>
                  <a:pt x="3523133" y="423292"/>
                  <a:pt x="3526048" y="437555"/>
                  <a:pt x="3531877" y="448717"/>
                </a:cubicBezTo>
                <a:cubicBezTo>
                  <a:pt x="3537707" y="459879"/>
                  <a:pt x="3546946" y="469057"/>
                  <a:pt x="3559596" y="476250"/>
                </a:cubicBezTo>
                <a:lnTo>
                  <a:pt x="3570759" y="482575"/>
                </a:lnTo>
                <a:cubicBezTo>
                  <a:pt x="3577207" y="486296"/>
                  <a:pt x="3580432" y="491877"/>
                  <a:pt x="3580432" y="499319"/>
                </a:cubicBezTo>
                <a:cubicBezTo>
                  <a:pt x="3580432" y="505024"/>
                  <a:pt x="3578076" y="509737"/>
                  <a:pt x="3573363" y="513457"/>
                </a:cubicBezTo>
                <a:cubicBezTo>
                  <a:pt x="3569394" y="516682"/>
                  <a:pt x="3561209" y="518294"/>
                  <a:pt x="3548806" y="518294"/>
                </a:cubicBezTo>
                <a:lnTo>
                  <a:pt x="3462858" y="518294"/>
                </a:lnTo>
                <a:cubicBezTo>
                  <a:pt x="3440285" y="518294"/>
                  <a:pt x="3429000" y="511845"/>
                  <a:pt x="3429000" y="498947"/>
                </a:cubicBezTo>
                <a:cubicBezTo>
                  <a:pt x="3429000" y="494482"/>
                  <a:pt x="3430178" y="490947"/>
                  <a:pt x="3432534" y="488343"/>
                </a:cubicBezTo>
                <a:cubicBezTo>
                  <a:pt x="3434891" y="485738"/>
                  <a:pt x="3440038" y="482203"/>
                  <a:pt x="3447975" y="477739"/>
                </a:cubicBezTo>
                <a:cubicBezTo>
                  <a:pt x="3471788" y="464592"/>
                  <a:pt x="3483694" y="440655"/>
                  <a:pt x="3483694" y="405929"/>
                </a:cubicBezTo>
                <a:close/>
                <a:moveTo>
                  <a:pt x="1514177" y="104924"/>
                </a:moveTo>
                <a:lnTo>
                  <a:pt x="1533153" y="181943"/>
                </a:lnTo>
                <a:lnTo>
                  <a:pt x="1467296" y="422300"/>
                </a:lnTo>
                <a:cubicBezTo>
                  <a:pt x="1465312" y="429245"/>
                  <a:pt x="1464320" y="435695"/>
                  <a:pt x="1464320" y="441648"/>
                </a:cubicBezTo>
                <a:cubicBezTo>
                  <a:pt x="1464320" y="457275"/>
                  <a:pt x="1471637" y="468437"/>
                  <a:pt x="1486272" y="475134"/>
                </a:cubicBezTo>
                <a:lnTo>
                  <a:pt x="1499295" y="481087"/>
                </a:lnTo>
                <a:cubicBezTo>
                  <a:pt x="1507480" y="484808"/>
                  <a:pt x="1511573" y="491009"/>
                  <a:pt x="1511573" y="499691"/>
                </a:cubicBezTo>
                <a:cubicBezTo>
                  <a:pt x="1511573" y="512093"/>
                  <a:pt x="1502519" y="518294"/>
                  <a:pt x="1484411" y="518294"/>
                </a:cubicBezTo>
                <a:lnTo>
                  <a:pt x="1389906" y="518294"/>
                </a:lnTo>
                <a:cubicBezTo>
                  <a:pt x="1380728" y="518294"/>
                  <a:pt x="1373473" y="516372"/>
                  <a:pt x="1368139" y="512527"/>
                </a:cubicBezTo>
                <a:cubicBezTo>
                  <a:pt x="1362807" y="508682"/>
                  <a:pt x="1360140" y="503411"/>
                  <a:pt x="1360140" y="496714"/>
                </a:cubicBezTo>
                <a:cubicBezTo>
                  <a:pt x="1360140" y="489521"/>
                  <a:pt x="1365597" y="483568"/>
                  <a:pt x="1376511" y="478855"/>
                </a:cubicBezTo>
                <a:cubicBezTo>
                  <a:pt x="1386681" y="474390"/>
                  <a:pt x="1394185" y="470359"/>
                  <a:pt x="1399021" y="466762"/>
                </a:cubicBezTo>
                <a:cubicBezTo>
                  <a:pt x="1403859" y="463166"/>
                  <a:pt x="1408509" y="458267"/>
                  <a:pt x="1412974" y="452066"/>
                </a:cubicBezTo>
                <a:cubicBezTo>
                  <a:pt x="1419919" y="441896"/>
                  <a:pt x="1425624" y="428377"/>
                  <a:pt x="1430089" y="411510"/>
                </a:cubicBezTo>
                <a:close/>
                <a:moveTo>
                  <a:pt x="3770560" y="10418"/>
                </a:moveTo>
                <a:lnTo>
                  <a:pt x="3863578" y="10418"/>
                </a:lnTo>
                <a:cubicBezTo>
                  <a:pt x="3876228" y="10418"/>
                  <a:pt x="3884537" y="12403"/>
                  <a:pt x="3888507" y="16371"/>
                </a:cubicBezTo>
                <a:cubicBezTo>
                  <a:pt x="3892723" y="20340"/>
                  <a:pt x="3894832" y="25053"/>
                  <a:pt x="3894832" y="30510"/>
                </a:cubicBezTo>
                <a:cubicBezTo>
                  <a:pt x="3894832" y="35719"/>
                  <a:pt x="3893653" y="39626"/>
                  <a:pt x="3891297" y="42230"/>
                </a:cubicBezTo>
                <a:cubicBezTo>
                  <a:pt x="3888941" y="44835"/>
                  <a:pt x="3883297" y="48369"/>
                  <a:pt x="3874368" y="52834"/>
                </a:cubicBezTo>
                <a:cubicBezTo>
                  <a:pt x="3861221" y="59531"/>
                  <a:pt x="3851299" y="69825"/>
                  <a:pt x="3844602" y="83716"/>
                </a:cubicBezTo>
                <a:cubicBezTo>
                  <a:pt x="3839889" y="93886"/>
                  <a:pt x="3837533" y="107653"/>
                  <a:pt x="3837533" y="125016"/>
                </a:cubicBezTo>
                <a:lnTo>
                  <a:pt x="3837533" y="294680"/>
                </a:lnTo>
                <a:lnTo>
                  <a:pt x="3798093" y="228079"/>
                </a:lnTo>
                <a:lnTo>
                  <a:pt x="3798093" y="125016"/>
                </a:lnTo>
                <a:cubicBezTo>
                  <a:pt x="3798093" y="104180"/>
                  <a:pt x="3795055" y="88243"/>
                  <a:pt x="3788978" y="77205"/>
                </a:cubicBezTo>
                <a:cubicBezTo>
                  <a:pt x="3782901" y="66167"/>
                  <a:pt x="3772172" y="56679"/>
                  <a:pt x="3756793" y="48741"/>
                </a:cubicBezTo>
                <a:cubicBezTo>
                  <a:pt x="3751585" y="46261"/>
                  <a:pt x="3747988" y="43594"/>
                  <a:pt x="3746003" y="40742"/>
                </a:cubicBezTo>
                <a:cubicBezTo>
                  <a:pt x="3744019" y="37889"/>
                  <a:pt x="3743027" y="34231"/>
                  <a:pt x="3743027" y="29766"/>
                </a:cubicBezTo>
                <a:cubicBezTo>
                  <a:pt x="3743027" y="23069"/>
                  <a:pt x="3745197" y="18170"/>
                  <a:pt x="3749538" y="15069"/>
                </a:cubicBezTo>
                <a:cubicBezTo>
                  <a:pt x="3753879" y="11968"/>
                  <a:pt x="3760887" y="10418"/>
                  <a:pt x="3770560" y="10418"/>
                </a:cubicBezTo>
                <a:close/>
                <a:moveTo>
                  <a:pt x="3476625" y="10418"/>
                </a:moveTo>
                <a:lnTo>
                  <a:pt x="3639591" y="10418"/>
                </a:lnTo>
                <a:lnTo>
                  <a:pt x="3837533" y="354211"/>
                </a:lnTo>
                <a:lnTo>
                  <a:pt x="3837533" y="518294"/>
                </a:lnTo>
                <a:lnTo>
                  <a:pt x="3735958" y="518294"/>
                </a:lnTo>
                <a:lnTo>
                  <a:pt x="3483322" y="82972"/>
                </a:lnTo>
                <a:cubicBezTo>
                  <a:pt x="3477865" y="73546"/>
                  <a:pt x="3473400" y="66973"/>
                  <a:pt x="3469927" y="63252"/>
                </a:cubicBezTo>
                <a:cubicBezTo>
                  <a:pt x="3466455" y="59531"/>
                  <a:pt x="3461990" y="56803"/>
                  <a:pt x="3456533" y="55067"/>
                </a:cubicBezTo>
                <a:lnTo>
                  <a:pt x="3442394" y="49858"/>
                </a:lnTo>
                <a:cubicBezTo>
                  <a:pt x="3438673" y="48617"/>
                  <a:pt x="3435697" y="46385"/>
                  <a:pt x="3433465" y="43160"/>
                </a:cubicBezTo>
                <a:cubicBezTo>
                  <a:pt x="3431232" y="39936"/>
                  <a:pt x="3430116" y="36339"/>
                  <a:pt x="3430116" y="32370"/>
                </a:cubicBezTo>
                <a:cubicBezTo>
                  <a:pt x="3430116" y="28153"/>
                  <a:pt x="3431232" y="24247"/>
                  <a:pt x="3433465" y="20650"/>
                </a:cubicBezTo>
                <a:cubicBezTo>
                  <a:pt x="3435697" y="17053"/>
                  <a:pt x="3438673" y="14511"/>
                  <a:pt x="3442394" y="13023"/>
                </a:cubicBezTo>
                <a:cubicBezTo>
                  <a:pt x="3446611" y="11286"/>
                  <a:pt x="3458021" y="10418"/>
                  <a:pt x="3476625" y="10418"/>
                </a:cubicBezTo>
                <a:close/>
                <a:moveTo>
                  <a:pt x="2623393" y="10418"/>
                </a:moveTo>
                <a:lnTo>
                  <a:pt x="2721247" y="10418"/>
                </a:lnTo>
                <a:lnTo>
                  <a:pt x="2721247" y="162595"/>
                </a:lnTo>
                <a:cubicBezTo>
                  <a:pt x="2721247" y="169788"/>
                  <a:pt x="2719201" y="175617"/>
                  <a:pt x="2715108" y="180082"/>
                </a:cubicBezTo>
                <a:cubicBezTo>
                  <a:pt x="2711015" y="184547"/>
                  <a:pt x="2705745" y="186779"/>
                  <a:pt x="2699295" y="186779"/>
                </a:cubicBezTo>
                <a:cubicBezTo>
                  <a:pt x="2693094" y="186779"/>
                  <a:pt x="2687947" y="184733"/>
                  <a:pt x="2683855" y="180640"/>
                </a:cubicBezTo>
                <a:cubicBezTo>
                  <a:pt x="2679762" y="176548"/>
                  <a:pt x="2677095" y="170904"/>
                  <a:pt x="2675855" y="163711"/>
                </a:cubicBezTo>
                <a:lnTo>
                  <a:pt x="2672134" y="141015"/>
                </a:lnTo>
                <a:cubicBezTo>
                  <a:pt x="2668413" y="117946"/>
                  <a:pt x="2661220" y="97979"/>
                  <a:pt x="2650554" y="81112"/>
                </a:cubicBezTo>
                <a:cubicBezTo>
                  <a:pt x="2643857" y="70694"/>
                  <a:pt x="2634803" y="62136"/>
                  <a:pt x="2623393" y="55439"/>
                </a:cubicBezTo>
                <a:close/>
                <a:moveTo>
                  <a:pt x="2427312" y="10418"/>
                </a:moveTo>
                <a:lnTo>
                  <a:pt x="2592511" y="10418"/>
                </a:lnTo>
                <a:lnTo>
                  <a:pt x="2592511" y="447601"/>
                </a:lnTo>
                <a:cubicBezTo>
                  <a:pt x="2592511" y="457275"/>
                  <a:pt x="2594371" y="464220"/>
                  <a:pt x="2598092" y="468437"/>
                </a:cubicBezTo>
                <a:cubicBezTo>
                  <a:pt x="2600077" y="470917"/>
                  <a:pt x="2601937" y="472467"/>
                  <a:pt x="2603673" y="473088"/>
                </a:cubicBezTo>
                <a:cubicBezTo>
                  <a:pt x="2605410" y="473708"/>
                  <a:pt x="2611115" y="475258"/>
                  <a:pt x="2620789" y="477739"/>
                </a:cubicBezTo>
                <a:cubicBezTo>
                  <a:pt x="2632695" y="480467"/>
                  <a:pt x="2638648" y="487288"/>
                  <a:pt x="2638648" y="498202"/>
                </a:cubicBezTo>
                <a:cubicBezTo>
                  <a:pt x="2638648" y="504652"/>
                  <a:pt x="2635423" y="509861"/>
                  <a:pt x="2628974" y="513829"/>
                </a:cubicBezTo>
                <a:cubicBezTo>
                  <a:pt x="2624261" y="516806"/>
                  <a:pt x="2616324" y="518294"/>
                  <a:pt x="2605161" y="518294"/>
                </a:cubicBezTo>
                <a:lnTo>
                  <a:pt x="2592883" y="518294"/>
                </a:lnTo>
                <a:lnTo>
                  <a:pt x="2426940" y="518294"/>
                </a:lnTo>
                <a:lnTo>
                  <a:pt x="2414661" y="518294"/>
                </a:lnTo>
                <a:cubicBezTo>
                  <a:pt x="2403748" y="518294"/>
                  <a:pt x="2395500" y="516620"/>
                  <a:pt x="2389919" y="513271"/>
                </a:cubicBezTo>
                <a:cubicBezTo>
                  <a:pt x="2384338" y="509923"/>
                  <a:pt x="2381547" y="504900"/>
                  <a:pt x="2381547" y="498202"/>
                </a:cubicBezTo>
                <a:cubicBezTo>
                  <a:pt x="2381547" y="487288"/>
                  <a:pt x="2387501" y="480467"/>
                  <a:pt x="2399407" y="477739"/>
                </a:cubicBezTo>
                <a:cubicBezTo>
                  <a:pt x="2409081" y="475258"/>
                  <a:pt x="2414786" y="473708"/>
                  <a:pt x="2416522" y="473088"/>
                </a:cubicBezTo>
                <a:cubicBezTo>
                  <a:pt x="2418259" y="472467"/>
                  <a:pt x="2419995" y="470917"/>
                  <a:pt x="2421731" y="468437"/>
                </a:cubicBezTo>
                <a:cubicBezTo>
                  <a:pt x="2425451" y="464220"/>
                  <a:pt x="2427312" y="457275"/>
                  <a:pt x="2427312" y="447601"/>
                </a:cubicBezTo>
                <a:close/>
                <a:moveTo>
                  <a:pt x="2299320" y="10418"/>
                </a:moveTo>
                <a:lnTo>
                  <a:pt x="2397174" y="10418"/>
                </a:lnTo>
                <a:lnTo>
                  <a:pt x="2397174" y="55439"/>
                </a:lnTo>
                <a:cubicBezTo>
                  <a:pt x="2385516" y="62136"/>
                  <a:pt x="2376463" y="70694"/>
                  <a:pt x="2370013" y="81112"/>
                </a:cubicBezTo>
                <a:cubicBezTo>
                  <a:pt x="2359347" y="97979"/>
                  <a:pt x="2352154" y="117946"/>
                  <a:pt x="2348433" y="141015"/>
                </a:cubicBezTo>
                <a:lnTo>
                  <a:pt x="2344712" y="163711"/>
                </a:lnTo>
                <a:cubicBezTo>
                  <a:pt x="2343472" y="170904"/>
                  <a:pt x="2340806" y="176548"/>
                  <a:pt x="2336713" y="180640"/>
                </a:cubicBezTo>
                <a:cubicBezTo>
                  <a:pt x="2332620" y="184733"/>
                  <a:pt x="2327473" y="186779"/>
                  <a:pt x="2321272" y="186779"/>
                </a:cubicBezTo>
                <a:cubicBezTo>
                  <a:pt x="2314823" y="186779"/>
                  <a:pt x="2309552" y="184547"/>
                  <a:pt x="2305459" y="180082"/>
                </a:cubicBezTo>
                <a:cubicBezTo>
                  <a:pt x="2301366" y="175617"/>
                  <a:pt x="2299320" y="169788"/>
                  <a:pt x="2299320" y="162595"/>
                </a:cubicBezTo>
                <a:close/>
                <a:moveTo>
                  <a:pt x="1539850" y="10418"/>
                </a:moveTo>
                <a:lnTo>
                  <a:pt x="1689794" y="10418"/>
                </a:lnTo>
                <a:lnTo>
                  <a:pt x="1793230" y="447601"/>
                </a:lnTo>
                <a:cubicBezTo>
                  <a:pt x="1795215" y="455290"/>
                  <a:pt x="1797447" y="462112"/>
                  <a:pt x="1799927" y="468065"/>
                </a:cubicBezTo>
                <a:cubicBezTo>
                  <a:pt x="1802160" y="472778"/>
                  <a:pt x="1807121" y="476622"/>
                  <a:pt x="1814810" y="479599"/>
                </a:cubicBezTo>
                <a:cubicBezTo>
                  <a:pt x="1821259" y="482327"/>
                  <a:pt x="1825724" y="485056"/>
                  <a:pt x="1828205" y="487784"/>
                </a:cubicBezTo>
                <a:cubicBezTo>
                  <a:pt x="1830685" y="490513"/>
                  <a:pt x="1831925" y="494234"/>
                  <a:pt x="1831925" y="498947"/>
                </a:cubicBezTo>
                <a:cubicBezTo>
                  <a:pt x="1831925" y="511845"/>
                  <a:pt x="1822251" y="518294"/>
                  <a:pt x="1802904" y="518294"/>
                </a:cubicBezTo>
                <a:lnTo>
                  <a:pt x="1617241" y="518294"/>
                </a:lnTo>
                <a:cubicBezTo>
                  <a:pt x="1609799" y="518294"/>
                  <a:pt x="1603846" y="516496"/>
                  <a:pt x="1599381" y="512899"/>
                </a:cubicBezTo>
                <a:cubicBezTo>
                  <a:pt x="1594916" y="509302"/>
                  <a:pt x="1592684" y="504528"/>
                  <a:pt x="1592684" y="498574"/>
                </a:cubicBezTo>
                <a:cubicBezTo>
                  <a:pt x="1592684" y="493613"/>
                  <a:pt x="1593676" y="489893"/>
                  <a:pt x="1595661" y="487412"/>
                </a:cubicBezTo>
                <a:cubicBezTo>
                  <a:pt x="1597645" y="484932"/>
                  <a:pt x="1602110" y="481831"/>
                  <a:pt x="1609055" y="478111"/>
                </a:cubicBezTo>
                <a:cubicBezTo>
                  <a:pt x="1614016" y="475630"/>
                  <a:pt x="1617489" y="472902"/>
                  <a:pt x="1619473" y="469925"/>
                </a:cubicBezTo>
                <a:cubicBezTo>
                  <a:pt x="1621457" y="466948"/>
                  <a:pt x="1622450" y="463228"/>
                  <a:pt x="1622450" y="458763"/>
                </a:cubicBezTo>
                <a:cubicBezTo>
                  <a:pt x="1622450" y="454546"/>
                  <a:pt x="1622077" y="450825"/>
                  <a:pt x="1621333" y="447601"/>
                </a:cubicBezTo>
                <a:lnTo>
                  <a:pt x="1609427" y="393651"/>
                </a:lnTo>
                <a:lnTo>
                  <a:pt x="1505619" y="393651"/>
                </a:lnTo>
                <a:lnTo>
                  <a:pt x="1515665" y="349374"/>
                </a:lnTo>
                <a:lnTo>
                  <a:pt x="1599009" y="349374"/>
                </a:lnTo>
                <a:lnTo>
                  <a:pt x="1530548" y="46881"/>
                </a:lnTo>
                <a:close/>
                <a:moveTo>
                  <a:pt x="1139279" y="10418"/>
                </a:moveTo>
                <a:cubicBezTo>
                  <a:pt x="1190377" y="10418"/>
                  <a:pt x="1228080" y="15255"/>
                  <a:pt x="1252389" y="24929"/>
                </a:cubicBezTo>
                <a:cubicBezTo>
                  <a:pt x="1280418" y="36091"/>
                  <a:pt x="1302618" y="53206"/>
                  <a:pt x="1318989" y="76275"/>
                </a:cubicBezTo>
                <a:cubicBezTo>
                  <a:pt x="1335608" y="99839"/>
                  <a:pt x="1343918" y="128737"/>
                  <a:pt x="1343918" y="162967"/>
                </a:cubicBezTo>
                <a:cubicBezTo>
                  <a:pt x="1343918" y="201166"/>
                  <a:pt x="1335484" y="232420"/>
                  <a:pt x="1318617" y="256729"/>
                </a:cubicBezTo>
                <a:cubicBezTo>
                  <a:pt x="1301750" y="280789"/>
                  <a:pt x="1278185" y="298525"/>
                  <a:pt x="1247924" y="309935"/>
                </a:cubicBezTo>
                <a:cubicBezTo>
                  <a:pt x="1222871" y="319113"/>
                  <a:pt x="1186780" y="323701"/>
                  <a:pt x="1139651" y="323701"/>
                </a:cubicBezTo>
                <a:lnTo>
                  <a:pt x="1139651" y="283890"/>
                </a:lnTo>
                <a:cubicBezTo>
                  <a:pt x="1150317" y="281409"/>
                  <a:pt x="1157821" y="278805"/>
                  <a:pt x="1162161" y="276076"/>
                </a:cubicBezTo>
                <a:cubicBezTo>
                  <a:pt x="1166502" y="273348"/>
                  <a:pt x="1170285" y="269131"/>
                  <a:pt x="1173510" y="263426"/>
                </a:cubicBezTo>
                <a:cubicBezTo>
                  <a:pt x="1178719" y="253752"/>
                  <a:pt x="1181323" y="240730"/>
                  <a:pt x="1181323" y="224359"/>
                </a:cubicBezTo>
                <a:lnTo>
                  <a:pt x="1181323" y="105296"/>
                </a:lnTo>
                <a:cubicBezTo>
                  <a:pt x="1181323" y="93638"/>
                  <a:pt x="1180455" y="84956"/>
                  <a:pt x="1178719" y="79251"/>
                </a:cubicBezTo>
                <a:cubicBezTo>
                  <a:pt x="1176982" y="73546"/>
                  <a:pt x="1173510" y="68337"/>
                  <a:pt x="1168301" y="63624"/>
                </a:cubicBezTo>
                <a:cubicBezTo>
                  <a:pt x="1161107" y="56679"/>
                  <a:pt x="1151433" y="52338"/>
                  <a:pt x="1139279" y="50602"/>
                </a:cubicBezTo>
                <a:close/>
                <a:moveTo>
                  <a:pt x="932780" y="10418"/>
                </a:moveTo>
                <a:lnTo>
                  <a:pt x="942454" y="10418"/>
                </a:lnTo>
                <a:lnTo>
                  <a:pt x="1108025" y="10418"/>
                </a:lnTo>
                <a:lnTo>
                  <a:pt x="1108025" y="447601"/>
                </a:lnTo>
                <a:cubicBezTo>
                  <a:pt x="1108025" y="457275"/>
                  <a:pt x="1109885" y="464220"/>
                  <a:pt x="1113606" y="468437"/>
                </a:cubicBezTo>
                <a:cubicBezTo>
                  <a:pt x="1115591" y="470917"/>
                  <a:pt x="1117451" y="472467"/>
                  <a:pt x="1119187" y="473088"/>
                </a:cubicBezTo>
                <a:cubicBezTo>
                  <a:pt x="1120924" y="473708"/>
                  <a:pt x="1126629" y="475258"/>
                  <a:pt x="1136303" y="477739"/>
                </a:cubicBezTo>
                <a:cubicBezTo>
                  <a:pt x="1148209" y="480467"/>
                  <a:pt x="1154162" y="487288"/>
                  <a:pt x="1154162" y="498202"/>
                </a:cubicBezTo>
                <a:cubicBezTo>
                  <a:pt x="1154162" y="504652"/>
                  <a:pt x="1150937" y="509861"/>
                  <a:pt x="1144488" y="513829"/>
                </a:cubicBezTo>
                <a:cubicBezTo>
                  <a:pt x="1139775" y="516806"/>
                  <a:pt x="1131962" y="518294"/>
                  <a:pt x="1121048" y="518294"/>
                </a:cubicBezTo>
                <a:lnTo>
                  <a:pt x="1108397" y="518294"/>
                </a:lnTo>
                <a:lnTo>
                  <a:pt x="942454" y="518294"/>
                </a:lnTo>
                <a:lnTo>
                  <a:pt x="932780" y="518294"/>
                </a:lnTo>
                <a:cubicBezTo>
                  <a:pt x="923850" y="518294"/>
                  <a:pt x="916967" y="516620"/>
                  <a:pt x="912130" y="513271"/>
                </a:cubicBezTo>
                <a:cubicBezTo>
                  <a:pt x="907293" y="509923"/>
                  <a:pt x="904875" y="505148"/>
                  <a:pt x="904875" y="498947"/>
                </a:cubicBezTo>
                <a:cubicBezTo>
                  <a:pt x="904875" y="488777"/>
                  <a:pt x="909836" y="482079"/>
                  <a:pt x="919758" y="478855"/>
                </a:cubicBezTo>
                <a:cubicBezTo>
                  <a:pt x="927943" y="476126"/>
                  <a:pt x="932718" y="474452"/>
                  <a:pt x="934082" y="473832"/>
                </a:cubicBezTo>
                <a:cubicBezTo>
                  <a:pt x="935447" y="473212"/>
                  <a:pt x="936873" y="471785"/>
                  <a:pt x="938361" y="469553"/>
                </a:cubicBezTo>
                <a:cubicBezTo>
                  <a:pt x="941338" y="465584"/>
                  <a:pt x="942826" y="459259"/>
                  <a:pt x="942826" y="450577"/>
                </a:cubicBezTo>
                <a:lnTo>
                  <a:pt x="942826" y="78135"/>
                </a:lnTo>
                <a:cubicBezTo>
                  <a:pt x="942826" y="69453"/>
                  <a:pt x="941338" y="63128"/>
                  <a:pt x="938361" y="59159"/>
                </a:cubicBezTo>
                <a:cubicBezTo>
                  <a:pt x="936873" y="56927"/>
                  <a:pt x="935447" y="55501"/>
                  <a:pt x="934082" y="54881"/>
                </a:cubicBezTo>
                <a:cubicBezTo>
                  <a:pt x="932718" y="54260"/>
                  <a:pt x="927943" y="52586"/>
                  <a:pt x="919758" y="49858"/>
                </a:cubicBezTo>
                <a:cubicBezTo>
                  <a:pt x="909836" y="46633"/>
                  <a:pt x="904875" y="39936"/>
                  <a:pt x="904875" y="29766"/>
                </a:cubicBezTo>
                <a:cubicBezTo>
                  <a:pt x="904875" y="23565"/>
                  <a:pt x="907293" y="18790"/>
                  <a:pt x="912130" y="15441"/>
                </a:cubicBezTo>
                <a:cubicBezTo>
                  <a:pt x="916967" y="12092"/>
                  <a:pt x="923850" y="10418"/>
                  <a:pt x="932780" y="10418"/>
                </a:cubicBezTo>
                <a:close/>
                <a:moveTo>
                  <a:pt x="637431" y="10418"/>
                </a:moveTo>
                <a:lnTo>
                  <a:pt x="802630" y="10418"/>
                </a:lnTo>
                <a:lnTo>
                  <a:pt x="812676" y="10418"/>
                </a:lnTo>
                <a:cubicBezTo>
                  <a:pt x="831279" y="10418"/>
                  <a:pt x="840581" y="16867"/>
                  <a:pt x="840581" y="29766"/>
                </a:cubicBezTo>
                <a:cubicBezTo>
                  <a:pt x="840581" y="39936"/>
                  <a:pt x="835620" y="46633"/>
                  <a:pt x="825698" y="49858"/>
                </a:cubicBezTo>
                <a:cubicBezTo>
                  <a:pt x="817513" y="52586"/>
                  <a:pt x="812738" y="54260"/>
                  <a:pt x="811374" y="54881"/>
                </a:cubicBezTo>
                <a:cubicBezTo>
                  <a:pt x="810009" y="55501"/>
                  <a:pt x="808583" y="56927"/>
                  <a:pt x="807095" y="59159"/>
                </a:cubicBezTo>
                <a:cubicBezTo>
                  <a:pt x="804118" y="63128"/>
                  <a:pt x="802630" y="69453"/>
                  <a:pt x="802630" y="78135"/>
                </a:cubicBezTo>
                <a:lnTo>
                  <a:pt x="802630" y="450577"/>
                </a:lnTo>
                <a:cubicBezTo>
                  <a:pt x="802630" y="459259"/>
                  <a:pt x="804118" y="465584"/>
                  <a:pt x="807095" y="469553"/>
                </a:cubicBezTo>
                <a:cubicBezTo>
                  <a:pt x="808583" y="471785"/>
                  <a:pt x="810009" y="473212"/>
                  <a:pt x="811374" y="473832"/>
                </a:cubicBezTo>
                <a:cubicBezTo>
                  <a:pt x="812738" y="474452"/>
                  <a:pt x="817513" y="476126"/>
                  <a:pt x="825698" y="478855"/>
                </a:cubicBezTo>
                <a:cubicBezTo>
                  <a:pt x="835620" y="482079"/>
                  <a:pt x="840581" y="488777"/>
                  <a:pt x="840581" y="498947"/>
                </a:cubicBezTo>
                <a:cubicBezTo>
                  <a:pt x="840581" y="511845"/>
                  <a:pt x="831279" y="518294"/>
                  <a:pt x="812676" y="518294"/>
                </a:cubicBezTo>
                <a:lnTo>
                  <a:pt x="802630" y="518294"/>
                </a:lnTo>
                <a:lnTo>
                  <a:pt x="637059" y="518294"/>
                </a:lnTo>
                <a:lnTo>
                  <a:pt x="624780" y="518294"/>
                </a:lnTo>
                <a:cubicBezTo>
                  <a:pt x="613866" y="518294"/>
                  <a:pt x="605619" y="516620"/>
                  <a:pt x="600038" y="513271"/>
                </a:cubicBezTo>
                <a:cubicBezTo>
                  <a:pt x="594457" y="509923"/>
                  <a:pt x="591666" y="504900"/>
                  <a:pt x="591666" y="498202"/>
                </a:cubicBezTo>
                <a:cubicBezTo>
                  <a:pt x="591666" y="487288"/>
                  <a:pt x="597619" y="480467"/>
                  <a:pt x="609525" y="477739"/>
                </a:cubicBezTo>
                <a:cubicBezTo>
                  <a:pt x="619199" y="475258"/>
                  <a:pt x="624904" y="473708"/>
                  <a:pt x="626641" y="473088"/>
                </a:cubicBezTo>
                <a:cubicBezTo>
                  <a:pt x="628377" y="472467"/>
                  <a:pt x="630113" y="471041"/>
                  <a:pt x="631850" y="468809"/>
                </a:cubicBezTo>
                <a:cubicBezTo>
                  <a:pt x="635570" y="464344"/>
                  <a:pt x="637431" y="457275"/>
                  <a:pt x="637431" y="447601"/>
                </a:cubicBezTo>
                <a:close/>
                <a:moveTo>
                  <a:pt x="326380" y="10418"/>
                </a:moveTo>
                <a:lnTo>
                  <a:pt x="500509" y="10418"/>
                </a:lnTo>
                <a:lnTo>
                  <a:pt x="573807" y="219150"/>
                </a:lnTo>
                <a:lnTo>
                  <a:pt x="606177" y="106412"/>
                </a:lnTo>
                <a:lnTo>
                  <a:pt x="606177" y="229940"/>
                </a:lnTo>
                <a:lnTo>
                  <a:pt x="520229" y="518294"/>
                </a:lnTo>
                <a:lnTo>
                  <a:pt x="500509" y="518294"/>
                </a:lnTo>
                <a:lnTo>
                  <a:pt x="356146" y="90041"/>
                </a:lnTo>
                <a:cubicBezTo>
                  <a:pt x="351185" y="75655"/>
                  <a:pt x="345976" y="65981"/>
                  <a:pt x="340519" y="61020"/>
                </a:cubicBezTo>
                <a:cubicBezTo>
                  <a:pt x="337294" y="57795"/>
                  <a:pt x="331713" y="55439"/>
                  <a:pt x="323775" y="53950"/>
                </a:cubicBezTo>
                <a:cubicBezTo>
                  <a:pt x="307652" y="50478"/>
                  <a:pt x="299591" y="42788"/>
                  <a:pt x="299591" y="30882"/>
                </a:cubicBezTo>
                <a:cubicBezTo>
                  <a:pt x="299591" y="24433"/>
                  <a:pt x="301885" y="19410"/>
                  <a:pt x="306474" y="15813"/>
                </a:cubicBezTo>
                <a:cubicBezTo>
                  <a:pt x="311063" y="12217"/>
                  <a:pt x="317698" y="10418"/>
                  <a:pt x="326380" y="10418"/>
                </a:cubicBezTo>
                <a:close/>
                <a:moveTo>
                  <a:pt x="27905" y="10418"/>
                </a:moveTo>
                <a:lnTo>
                  <a:pt x="37579" y="10418"/>
                </a:lnTo>
                <a:lnTo>
                  <a:pt x="203522" y="10418"/>
                </a:lnTo>
                <a:lnTo>
                  <a:pt x="213196" y="10418"/>
                </a:lnTo>
                <a:cubicBezTo>
                  <a:pt x="222126" y="10418"/>
                  <a:pt x="229009" y="12092"/>
                  <a:pt x="233846" y="15441"/>
                </a:cubicBezTo>
                <a:cubicBezTo>
                  <a:pt x="238683" y="18790"/>
                  <a:pt x="241101" y="23565"/>
                  <a:pt x="241101" y="29766"/>
                </a:cubicBezTo>
                <a:cubicBezTo>
                  <a:pt x="241101" y="39936"/>
                  <a:pt x="236141" y="46633"/>
                  <a:pt x="226219" y="49858"/>
                </a:cubicBezTo>
                <a:cubicBezTo>
                  <a:pt x="218033" y="52586"/>
                  <a:pt x="213258" y="54260"/>
                  <a:pt x="211894" y="54881"/>
                </a:cubicBezTo>
                <a:cubicBezTo>
                  <a:pt x="210530" y="55501"/>
                  <a:pt x="209103" y="56927"/>
                  <a:pt x="207615" y="59159"/>
                </a:cubicBezTo>
                <a:cubicBezTo>
                  <a:pt x="204639" y="63128"/>
                  <a:pt x="203150" y="69453"/>
                  <a:pt x="203150" y="78135"/>
                </a:cubicBezTo>
                <a:lnTo>
                  <a:pt x="203150" y="450577"/>
                </a:lnTo>
                <a:cubicBezTo>
                  <a:pt x="203150" y="459259"/>
                  <a:pt x="204639" y="465584"/>
                  <a:pt x="207615" y="469553"/>
                </a:cubicBezTo>
                <a:cubicBezTo>
                  <a:pt x="209103" y="471785"/>
                  <a:pt x="210530" y="473212"/>
                  <a:pt x="211894" y="473832"/>
                </a:cubicBezTo>
                <a:cubicBezTo>
                  <a:pt x="213258" y="474452"/>
                  <a:pt x="218033" y="476126"/>
                  <a:pt x="226219" y="478855"/>
                </a:cubicBezTo>
                <a:cubicBezTo>
                  <a:pt x="236141" y="482079"/>
                  <a:pt x="241101" y="488777"/>
                  <a:pt x="241101" y="498947"/>
                </a:cubicBezTo>
                <a:cubicBezTo>
                  <a:pt x="241101" y="505148"/>
                  <a:pt x="238683" y="509923"/>
                  <a:pt x="233846" y="513271"/>
                </a:cubicBezTo>
                <a:cubicBezTo>
                  <a:pt x="229009" y="516620"/>
                  <a:pt x="222126" y="518294"/>
                  <a:pt x="213196" y="518294"/>
                </a:cubicBezTo>
                <a:lnTo>
                  <a:pt x="203522" y="518294"/>
                </a:lnTo>
                <a:lnTo>
                  <a:pt x="37579" y="518294"/>
                </a:lnTo>
                <a:lnTo>
                  <a:pt x="27905" y="518294"/>
                </a:lnTo>
                <a:cubicBezTo>
                  <a:pt x="18975" y="518294"/>
                  <a:pt x="12092" y="516620"/>
                  <a:pt x="7255" y="513271"/>
                </a:cubicBezTo>
                <a:cubicBezTo>
                  <a:pt x="2418" y="509923"/>
                  <a:pt x="0" y="505148"/>
                  <a:pt x="0" y="498947"/>
                </a:cubicBezTo>
                <a:cubicBezTo>
                  <a:pt x="0" y="488777"/>
                  <a:pt x="4961" y="482079"/>
                  <a:pt x="14883" y="478855"/>
                </a:cubicBezTo>
                <a:cubicBezTo>
                  <a:pt x="23068" y="476126"/>
                  <a:pt x="27843" y="474452"/>
                  <a:pt x="29207" y="473832"/>
                </a:cubicBezTo>
                <a:cubicBezTo>
                  <a:pt x="30572" y="473212"/>
                  <a:pt x="31998" y="471785"/>
                  <a:pt x="33486" y="469553"/>
                </a:cubicBezTo>
                <a:cubicBezTo>
                  <a:pt x="36463" y="465584"/>
                  <a:pt x="37951" y="459259"/>
                  <a:pt x="37951" y="450577"/>
                </a:cubicBezTo>
                <a:lnTo>
                  <a:pt x="37951" y="78135"/>
                </a:lnTo>
                <a:cubicBezTo>
                  <a:pt x="37951" y="69453"/>
                  <a:pt x="36463" y="63128"/>
                  <a:pt x="33486" y="59159"/>
                </a:cubicBezTo>
                <a:cubicBezTo>
                  <a:pt x="31998" y="56927"/>
                  <a:pt x="30572" y="55501"/>
                  <a:pt x="29207" y="54881"/>
                </a:cubicBezTo>
                <a:cubicBezTo>
                  <a:pt x="27843" y="54260"/>
                  <a:pt x="23068" y="52586"/>
                  <a:pt x="14883" y="49858"/>
                </a:cubicBezTo>
                <a:cubicBezTo>
                  <a:pt x="4961" y="46633"/>
                  <a:pt x="0" y="39936"/>
                  <a:pt x="0" y="29766"/>
                </a:cubicBezTo>
                <a:cubicBezTo>
                  <a:pt x="0" y="23565"/>
                  <a:pt x="2418" y="18790"/>
                  <a:pt x="7255" y="15441"/>
                </a:cubicBezTo>
                <a:cubicBezTo>
                  <a:pt x="12092" y="12092"/>
                  <a:pt x="18975" y="10418"/>
                  <a:pt x="27905" y="10418"/>
                </a:cubicBezTo>
                <a:close/>
                <a:moveTo>
                  <a:pt x="3169443" y="372"/>
                </a:moveTo>
                <a:cubicBezTo>
                  <a:pt x="3196233" y="1613"/>
                  <a:pt x="3220727" y="7070"/>
                  <a:pt x="3242927" y="16743"/>
                </a:cubicBezTo>
                <a:cubicBezTo>
                  <a:pt x="3265127" y="26417"/>
                  <a:pt x="3285777" y="40556"/>
                  <a:pt x="3304877" y="59159"/>
                </a:cubicBezTo>
                <a:cubicBezTo>
                  <a:pt x="3355479" y="108521"/>
                  <a:pt x="3380779" y="177106"/>
                  <a:pt x="3380779" y="264914"/>
                </a:cubicBezTo>
                <a:cubicBezTo>
                  <a:pt x="3380779" y="350987"/>
                  <a:pt x="3356595" y="418083"/>
                  <a:pt x="3308226" y="466204"/>
                </a:cubicBezTo>
                <a:cubicBezTo>
                  <a:pt x="3271019" y="503411"/>
                  <a:pt x="3224758" y="524123"/>
                  <a:pt x="3169443" y="528340"/>
                </a:cubicBezTo>
                <a:lnTo>
                  <a:pt x="3169443" y="487412"/>
                </a:lnTo>
                <a:cubicBezTo>
                  <a:pt x="3175893" y="485924"/>
                  <a:pt x="3180916" y="484002"/>
                  <a:pt x="3184512" y="481645"/>
                </a:cubicBezTo>
                <a:cubicBezTo>
                  <a:pt x="3188109" y="479289"/>
                  <a:pt x="3191395" y="475878"/>
                  <a:pt x="3194372" y="471413"/>
                </a:cubicBezTo>
                <a:cubicBezTo>
                  <a:pt x="3201069" y="461243"/>
                  <a:pt x="3204418" y="445864"/>
                  <a:pt x="3204418" y="425277"/>
                </a:cubicBezTo>
                <a:lnTo>
                  <a:pt x="3204418" y="92646"/>
                </a:lnTo>
                <a:cubicBezTo>
                  <a:pt x="3204418" y="79499"/>
                  <a:pt x="3202185" y="69081"/>
                  <a:pt x="3197721" y="61392"/>
                </a:cubicBezTo>
                <a:cubicBezTo>
                  <a:pt x="3194744" y="56183"/>
                  <a:pt x="3191209" y="52090"/>
                  <a:pt x="3187117" y="49113"/>
                </a:cubicBezTo>
                <a:cubicBezTo>
                  <a:pt x="3183024" y="46137"/>
                  <a:pt x="3177133" y="43284"/>
                  <a:pt x="3169443" y="40556"/>
                </a:cubicBezTo>
                <a:close/>
                <a:moveTo>
                  <a:pt x="3138934" y="372"/>
                </a:moveTo>
                <a:lnTo>
                  <a:pt x="3138934" y="40556"/>
                </a:lnTo>
                <a:cubicBezTo>
                  <a:pt x="3126283" y="45021"/>
                  <a:pt x="3117353" y="51098"/>
                  <a:pt x="3112145" y="58787"/>
                </a:cubicBezTo>
                <a:cubicBezTo>
                  <a:pt x="3106935" y="66477"/>
                  <a:pt x="3104331" y="77763"/>
                  <a:pt x="3104331" y="92646"/>
                </a:cubicBezTo>
                <a:lnTo>
                  <a:pt x="3104331" y="425277"/>
                </a:lnTo>
                <a:cubicBezTo>
                  <a:pt x="3104331" y="447105"/>
                  <a:pt x="3107308" y="462484"/>
                  <a:pt x="3113261" y="471413"/>
                </a:cubicBezTo>
                <a:cubicBezTo>
                  <a:pt x="3117973" y="478855"/>
                  <a:pt x="3126531" y="484188"/>
                  <a:pt x="3138934" y="487412"/>
                </a:cubicBezTo>
                <a:lnTo>
                  <a:pt x="3138934" y="528340"/>
                </a:lnTo>
                <a:cubicBezTo>
                  <a:pt x="3083867" y="523875"/>
                  <a:pt x="3037731" y="503163"/>
                  <a:pt x="3000523" y="466204"/>
                </a:cubicBezTo>
                <a:cubicBezTo>
                  <a:pt x="2952154" y="418083"/>
                  <a:pt x="2927970" y="350987"/>
                  <a:pt x="2927970" y="264914"/>
                </a:cubicBezTo>
                <a:cubicBezTo>
                  <a:pt x="2927970" y="221754"/>
                  <a:pt x="2934357" y="182749"/>
                  <a:pt x="2947131" y="147898"/>
                </a:cubicBezTo>
                <a:cubicBezTo>
                  <a:pt x="2959906" y="113048"/>
                  <a:pt x="2978819" y="83468"/>
                  <a:pt x="3003872" y="59159"/>
                </a:cubicBezTo>
                <a:cubicBezTo>
                  <a:pt x="3022972" y="40556"/>
                  <a:pt x="3043559" y="26417"/>
                  <a:pt x="3065636" y="16743"/>
                </a:cubicBezTo>
                <a:cubicBezTo>
                  <a:pt x="3087712" y="7070"/>
                  <a:pt x="3112145" y="1613"/>
                  <a:pt x="3138934" y="372"/>
                </a:cubicBezTo>
                <a:close/>
                <a:moveTo>
                  <a:pt x="2234877" y="372"/>
                </a:moveTo>
                <a:cubicBezTo>
                  <a:pt x="2241575" y="372"/>
                  <a:pt x="2246721" y="2357"/>
                  <a:pt x="2250318" y="6325"/>
                </a:cubicBezTo>
                <a:cubicBezTo>
                  <a:pt x="2253915" y="10294"/>
                  <a:pt x="2255713" y="16123"/>
                  <a:pt x="2255713" y="23813"/>
                </a:cubicBezTo>
                <a:lnTo>
                  <a:pt x="2255713" y="178594"/>
                </a:lnTo>
                <a:cubicBezTo>
                  <a:pt x="2255713" y="188516"/>
                  <a:pt x="2253481" y="195709"/>
                  <a:pt x="2249016" y="200174"/>
                </a:cubicBezTo>
                <a:cubicBezTo>
                  <a:pt x="2244551" y="204639"/>
                  <a:pt x="2239466" y="206871"/>
                  <a:pt x="2233761" y="206871"/>
                </a:cubicBezTo>
                <a:cubicBezTo>
                  <a:pt x="2227808" y="206871"/>
                  <a:pt x="2223033" y="204949"/>
                  <a:pt x="2219437" y="201104"/>
                </a:cubicBezTo>
                <a:cubicBezTo>
                  <a:pt x="2215840" y="197259"/>
                  <a:pt x="2212925" y="190996"/>
                  <a:pt x="2210693" y="182315"/>
                </a:cubicBezTo>
                <a:cubicBezTo>
                  <a:pt x="2205484" y="162719"/>
                  <a:pt x="2200399" y="147340"/>
                  <a:pt x="2195438" y="136178"/>
                </a:cubicBezTo>
                <a:cubicBezTo>
                  <a:pt x="2184772" y="112613"/>
                  <a:pt x="2172617" y="93514"/>
                  <a:pt x="2158975" y="78879"/>
                </a:cubicBezTo>
                <a:cubicBezTo>
                  <a:pt x="2149797" y="68957"/>
                  <a:pt x="2140619" y="61330"/>
                  <a:pt x="2131442" y="55997"/>
                </a:cubicBezTo>
                <a:cubicBezTo>
                  <a:pt x="2122264" y="50664"/>
                  <a:pt x="2112094" y="47253"/>
                  <a:pt x="2100932" y="45765"/>
                </a:cubicBezTo>
                <a:lnTo>
                  <a:pt x="2100932" y="744"/>
                </a:lnTo>
                <a:cubicBezTo>
                  <a:pt x="2113086" y="2729"/>
                  <a:pt x="2122946" y="4837"/>
                  <a:pt x="2130512" y="7070"/>
                </a:cubicBezTo>
                <a:cubicBezTo>
                  <a:pt x="2138077" y="9302"/>
                  <a:pt x="2151781" y="14015"/>
                  <a:pt x="2171625" y="21208"/>
                </a:cubicBezTo>
                <a:cubicBezTo>
                  <a:pt x="2184276" y="25673"/>
                  <a:pt x="2192709" y="27905"/>
                  <a:pt x="2196926" y="27905"/>
                </a:cubicBezTo>
                <a:cubicBezTo>
                  <a:pt x="2204120" y="27905"/>
                  <a:pt x="2209577" y="24681"/>
                  <a:pt x="2213297" y="18232"/>
                </a:cubicBezTo>
                <a:lnTo>
                  <a:pt x="2218134" y="9302"/>
                </a:lnTo>
                <a:cubicBezTo>
                  <a:pt x="2221111" y="3349"/>
                  <a:pt x="2226692" y="372"/>
                  <a:pt x="2234877" y="372"/>
                </a:cubicBezTo>
                <a:close/>
                <a:moveTo>
                  <a:pt x="2062981" y="0"/>
                </a:moveTo>
                <a:lnTo>
                  <a:pt x="2071539" y="372"/>
                </a:lnTo>
                <a:lnTo>
                  <a:pt x="2071539" y="45393"/>
                </a:lnTo>
                <a:cubicBezTo>
                  <a:pt x="2056903" y="47625"/>
                  <a:pt x="2045989" y="54074"/>
                  <a:pt x="2038796" y="64740"/>
                </a:cubicBezTo>
                <a:cubicBezTo>
                  <a:pt x="2031603" y="75406"/>
                  <a:pt x="2028006" y="90661"/>
                  <a:pt x="2028006" y="110505"/>
                </a:cubicBezTo>
                <a:lnTo>
                  <a:pt x="2028006" y="417835"/>
                </a:lnTo>
                <a:lnTo>
                  <a:pt x="2028006" y="433834"/>
                </a:lnTo>
                <a:cubicBezTo>
                  <a:pt x="2028006" y="439539"/>
                  <a:pt x="2029185" y="445554"/>
                  <a:pt x="2031541" y="451880"/>
                </a:cubicBezTo>
                <a:cubicBezTo>
                  <a:pt x="2033897" y="458205"/>
                  <a:pt x="2036936" y="463600"/>
                  <a:pt x="2040657" y="468065"/>
                </a:cubicBezTo>
                <a:cubicBezTo>
                  <a:pt x="2044625" y="473026"/>
                  <a:pt x="2048842" y="476560"/>
                  <a:pt x="2053307" y="478669"/>
                </a:cubicBezTo>
                <a:cubicBezTo>
                  <a:pt x="2057772" y="480777"/>
                  <a:pt x="2063849" y="482203"/>
                  <a:pt x="2071539" y="482948"/>
                </a:cubicBezTo>
                <a:lnTo>
                  <a:pt x="2071539" y="528340"/>
                </a:lnTo>
                <a:cubicBezTo>
                  <a:pt x="2023417" y="528340"/>
                  <a:pt x="1981621" y="515814"/>
                  <a:pt x="1946151" y="490761"/>
                </a:cubicBezTo>
                <a:cubicBezTo>
                  <a:pt x="1914897" y="468685"/>
                  <a:pt x="1891333" y="438981"/>
                  <a:pt x="1875457" y="401650"/>
                </a:cubicBezTo>
                <a:cubicBezTo>
                  <a:pt x="1859583" y="364319"/>
                  <a:pt x="1851645" y="320105"/>
                  <a:pt x="1851645" y="269007"/>
                </a:cubicBezTo>
                <a:cubicBezTo>
                  <a:pt x="1851645" y="231552"/>
                  <a:pt x="1856792" y="196639"/>
                  <a:pt x="1867086" y="164269"/>
                </a:cubicBezTo>
                <a:cubicBezTo>
                  <a:pt x="1877380" y="131899"/>
                  <a:pt x="1892325" y="103808"/>
                  <a:pt x="1911920" y="79995"/>
                </a:cubicBezTo>
                <a:cubicBezTo>
                  <a:pt x="1931764" y="55935"/>
                  <a:pt x="1955515" y="36587"/>
                  <a:pt x="1983172" y="21952"/>
                </a:cubicBezTo>
                <a:cubicBezTo>
                  <a:pt x="2010829" y="7318"/>
                  <a:pt x="2037432" y="0"/>
                  <a:pt x="206298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900"/>
              </a:spcBef>
            </a:pPr>
            <a:endParaRPr lang="en-IN" sz="6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tencil" panose="040409050D0802020404" pitchFamily="82" charset="0"/>
              <a:ea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E7FAAA5-C689-B4C7-116B-24C01545F24C}"/>
              </a:ext>
            </a:extLst>
          </p:cNvPr>
          <p:cNvSpPr/>
          <p:nvPr/>
        </p:nvSpPr>
        <p:spPr>
          <a:xfrm>
            <a:off x="-371845" y="-6480855"/>
            <a:ext cx="7035858" cy="5785486"/>
          </a:xfrm>
          <a:prstGeom prst="roundRect">
            <a:avLst>
              <a:gd name="adj" fmla="val 7548"/>
            </a:avLst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  <a:spcBef>
                <a:spcPts val="900"/>
              </a:spcBef>
            </a:pPr>
            <a:r>
              <a:rPr lang="en-IN" sz="2000" dirty="0">
                <a:solidFill>
                  <a:schemeClr val="bg1"/>
                </a:solidFill>
                <a:latin typeface="Roboto" panose="02000000000000000000" pitchFamily="2" charset="0"/>
                <a:ea typeface="Times New Roman" panose="02020603050405020304" pitchFamily="18" charset="0"/>
              </a:rPr>
              <a:t>The collaboration aims to enhance patient care by:</a:t>
            </a:r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Accelerating Clinical Research</a:t>
            </a:r>
            <a:r>
              <a:rPr lang="en-IN" sz="2000" kern="100" dirty="0">
                <a:solidFill>
                  <a:schemeClr val="bg1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AI-driven insights will become more accessible, allowing researchers to explore novel hypotheses and identify promising drug candidates.</a:t>
            </a:r>
            <a:endParaRPr lang="en-IN" sz="24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Improving Diagnostics</a:t>
            </a:r>
            <a:r>
              <a:rPr lang="en-IN" sz="2000" kern="100" dirty="0">
                <a:solidFill>
                  <a:schemeClr val="bg1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Medical image-based diagnostic technology will aid early disease detection and personalized treatment.</a:t>
            </a:r>
            <a:endParaRPr lang="en-IN" sz="24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Enabling Precision Medicine</a:t>
            </a:r>
            <a:r>
              <a:rPr lang="en-IN" sz="2000" kern="100" dirty="0">
                <a:solidFill>
                  <a:schemeClr val="bg1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Tailoring treatments to individual patients based on genetic and clinical data.</a:t>
            </a:r>
            <a:endParaRPr lang="en-IN" sz="24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5E8E4D-6F24-E5EF-0964-50F00190D1C4}"/>
              </a:ext>
            </a:extLst>
          </p:cNvPr>
          <p:cNvSpPr txBox="1"/>
          <p:nvPr/>
        </p:nvSpPr>
        <p:spPr>
          <a:xfrm>
            <a:off x="22655567" y="3518961"/>
            <a:ext cx="3753981" cy="472833"/>
          </a:xfrm>
          <a:custGeom>
            <a:avLst/>
            <a:gdLst/>
            <a:ahLst/>
            <a:cxnLst/>
            <a:rect l="l" t="t" r="r" b="b"/>
            <a:pathLst>
              <a:path w="4117740" h="580765">
                <a:moveTo>
                  <a:pt x="3389152" y="394953"/>
                </a:moveTo>
                <a:cubicBezTo>
                  <a:pt x="3396792" y="394953"/>
                  <a:pt x="3402112" y="397204"/>
                  <a:pt x="3405113" y="401706"/>
                </a:cubicBezTo>
                <a:cubicBezTo>
                  <a:pt x="3408114" y="406208"/>
                  <a:pt x="3409616" y="414052"/>
                  <a:pt x="3409616" y="425239"/>
                </a:cubicBezTo>
                <a:lnTo>
                  <a:pt x="3409616" y="569714"/>
                </a:lnTo>
                <a:lnTo>
                  <a:pt x="3239356" y="569714"/>
                </a:lnTo>
                <a:lnTo>
                  <a:pt x="3239356" y="525512"/>
                </a:lnTo>
                <a:cubicBezTo>
                  <a:pt x="3257091" y="522784"/>
                  <a:pt x="3271757" y="518964"/>
                  <a:pt x="3283353" y="514052"/>
                </a:cubicBezTo>
                <a:cubicBezTo>
                  <a:pt x="3294950" y="509141"/>
                  <a:pt x="3306614" y="501638"/>
                  <a:pt x="3318346" y="491542"/>
                </a:cubicBezTo>
                <a:cubicBezTo>
                  <a:pt x="3330079" y="481447"/>
                  <a:pt x="3339424" y="471010"/>
                  <a:pt x="3346382" y="460232"/>
                </a:cubicBezTo>
                <a:cubicBezTo>
                  <a:pt x="3353340" y="449455"/>
                  <a:pt x="3359956" y="435198"/>
                  <a:pt x="3366232" y="417463"/>
                </a:cubicBezTo>
                <a:cubicBezTo>
                  <a:pt x="3369233" y="408732"/>
                  <a:pt x="3372371" y="402797"/>
                  <a:pt x="3375645" y="399659"/>
                </a:cubicBezTo>
                <a:cubicBezTo>
                  <a:pt x="3378920" y="396522"/>
                  <a:pt x="3383422" y="394953"/>
                  <a:pt x="3389152" y="394953"/>
                </a:cubicBezTo>
                <a:close/>
                <a:moveTo>
                  <a:pt x="1465102" y="394953"/>
                </a:moveTo>
                <a:cubicBezTo>
                  <a:pt x="1472742" y="394953"/>
                  <a:pt x="1478062" y="397204"/>
                  <a:pt x="1481064" y="401706"/>
                </a:cubicBezTo>
                <a:cubicBezTo>
                  <a:pt x="1484065" y="406208"/>
                  <a:pt x="1485566" y="414052"/>
                  <a:pt x="1485566" y="425239"/>
                </a:cubicBezTo>
                <a:lnTo>
                  <a:pt x="1485566" y="569714"/>
                </a:lnTo>
                <a:lnTo>
                  <a:pt x="1315306" y="569714"/>
                </a:lnTo>
                <a:lnTo>
                  <a:pt x="1315306" y="525512"/>
                </a:lnTo>
                <a:cubicBezTo>
                  <a:pt x="1333041" y="522784"/>
                  <a:pt x="1347707" y="518964"/>
                  <a:pt x="1359304" y="514052"/>
                </a:cubicBezTo>
                <a:cubicBezTo>
                  <a:pt x="1370900" y="509141"/>
                  <a:pt x="1382564" y="501638"/>
                  <a:pt x="1394297" y="491542"/>
                </a:cubicBezTo>
                <a:cubicBezTo>
                  <a:pt x="1406029" y="481447"/>
                  <a:pt x="1415374" y="471010"/>
                  <a:pt x="1422332" y="460232"/>
                </a:cubicBezTo>
                <a:cubicBezTo>
                  <a:pt x="1429290" y="449455"/>
                  <a:pt x="1435907" y="435198"/>
                  <a:pt x="1442182" y="417463"/>
                </a:cubicBezTo>
                <a:cubicBezTo>
                  <a:pt x="1445184" y="408732"/>
                  <a:pt x="1448321" y="402797"/>
                  <a:pt x="1451596" y="399659"/>
                </a:cubicBezTo>
                <a:cubicBezTo>
                  <a:pt x="1454870" y="396522"/>
                  <a:pt x="1459372" y="394953"/>
                  <a:pt x="1465102" y="394953"/>
                </a:cubicBezTo>
                <a:close/>
                <a:moveTo>
                  <a:pt x="3312617" y="173124"/>
                </a:moveTo>
                <a:cubicBezTo>
                  <a:pt x="3321348" y="173124"/>
                  <a:pt x="3327351" y="176535"/>
                  <a:pt x="3330625" y="183356"/>
                </a:cubicBezTo>
                <a:cubicBezTo>
                  <a:pt x="3332535" y="186903"/>
                  <a:pt x="3333490" y="194952"/>
                  <a:pt x="3333490" y="207504"/>
                </a:cubicBezTo>
                <a:lnTo>
                  <a:pt x="3333490" y="363438"/>
                </a:lnTo>
                <a:cubicBezTo>
                  <a:pt x="3333490" y="376262"/>
                  <a:pt x="3332057" y="385130"/>
                  <a:pt x="3329192" y="390041"/>
                </a:cubicBezTo>
                <a:cubicBezTo>
                  <a:pt x="3326328" y="394953"/>
                  <a:pt x="3321075" y="397408"/>
                  <a:pt x="3313435" y="397408"/>
                </a:cubicBezTo>
                <a:cubicBezTo>
                  <a:pt x="3307160" y="397408"/>
                  <a:pt x="3302248" y="395498"/>
                  <a:pt x="3298701" y="391679"/>
                </a:cubicBezTo>
                <a:cubicBezTo>
                  <a:pt x="3295154" y="387859"/>
                  <a:pt x="3292289" y="381447"/>
                  <a:pt x="3290106" y="372443"/>
                </a:cubicBezTo>
                <a:cubicBezTo>
                  <a:pt x="3285468" y="353616"/>
                  <a:pt x="3278851" y="339155"/>
                  <a:pt x="3270256" y="329059"/>
                </a:cubicBezTo>
                <a:cubicBezTo>
                  <a:pt x="3261662" y="318964"/>
                  <a:pt x="3250543" y="312279"/>
                  <a:pt x="3236900" y="309004"/>
                </a:cubicBezTo>
                <a:lnTo>
                  <a:pt x="3236900" y="261528"/>
                </a:lnTo>
                <a:cubicBezTo>
                  <a:pt x="3252726" y="253888"/>
                  <a:pt x="3264458" y="245566"/>
                  <a:pt x="3272098" y="236562"/>
                </a:cubicBezTo>
                <a:cubicBezTo>
                  <a:pt x="3279738" y="227558"/>
                  <a:pt x="3285332" y="215553"/>
                  <a:pt x="3288878" y="200546"/>
                </a:cubicBezTo>
                <a:cubicBezTo>
                  <a:pt x="3291061" y="190178"/>
                  <a:pt x="3293926" y="183015"/>
                  <a:pt x="3297474" y="179059"/>
                </a:cubicBezTo>
                <a:cubicBezTo>
                  <a:pt x="3301020" y="175103"/>
                  <a:pt x="3306068" y="173124"/>
                  <a:pt x="3312617" y="173124"/>
                </a:cubicBezTo>
                <a:close/>
                <a:moveTo>
                  <a:pt x="1388567" y="173124"/>
                </a:moveTo>
                <a:cubicBezTo>
                  <a:pt x="1397298" y="173124"/>
                  <a:pt x="1403301" y="176535"/>
                  <a:pt x="1406575" y="183356"/>
                </a:cubicBezTo>
                <a:cubicBezTo>
                  <a:pt x="1408485" y="186903"/>
                  <a:pt x="1409440" y="194952"/>
                  <a:pt x="1409440" y="207504"/>
                </a:cubicBezTo>
                <a:lnTo>
                  <a:pt x="1409440" y="363438"/>
                </a:lnTo>
                <a:cubicBezTo>
                  <a:pt x="1409440" y="376262"/>
                  <a:pt x="1408008" y="385130"/>
                  <a:pt x="1405142" y="390041"/>
                </a:cubicBezTo>
                <a:cubicBezTo>
                  <a:pt x="1402278" y="394953"/>
                  <a:pt x="1397026" y="397408"/>
                  <a:pt x="1389385" y="397408"/>
                </a:cubicBezTo>
                <a:cubicBezTo>
                  <a:pt x="1383110" y="397408"/>
                  <a:pt x="1378199" y="395498"/>
                  <a:pt x="1374652" y="391679"/>
                </a:cubicBezTo>
                <a:cubicBezTo>
                  <a:pt x="1371104" y="387859"/>
                  <a:pt x="1368239" y="381447"/>
                  <a:pt x="1366057" y="372443"/>
                </a:cubicBezTo>
                <a:cubicBezTo>
                  <a:pt x="1361418" y="353616"/>
                  <a:pt x="1354801" y="339155"/>
                  <a:pt x="1346207" y="329059"/>
                </a:cubicBezTo>
                <a:cubicBezTo>
                  <a:pt x="1337612" y="318964"/>
                  <a:pt x="1326493" y="312279"/>
                  <a:pt x="1312851" y="309004"/>
                </a:cubicBezTo>
                <a:lnTo>
                  <a:pt x="1312851" y="261528"/>
                </a:lnTo>
                <a:cubicBezTo>
                  <a:pt x="1328676" y="253888"/>
                  <a:pt x="1340408" y="245566"/>
                  <a:pt x="1348048" y="236562"/>
                </a:cubicBezTo>
                <a:cubicBezTo>
                  <a:pt x="1355688" y="227558"/>
                  <a:pt x="1361282" y="215553"/>
                  <a:pt x="1364829" y="200546"/>
                </a:cubicBezTo>
                <a:cubicBezTo>
                  <a:pt x="1367012" y="190178"/>
                  <a:pt x="1369876" y="183015"/>
                  <a:pt x="1373424" y="179059"/>
                </a:cubicBezTo>
                <a:cubicBezTo>
                  <a:pt x="1376971" y="175103"/>
                  <a:pt x="1382018" y="173124"/>
                  <a:pt x="1388567" y="173124"/>
                </a:cubicBezTo>
                <a:close/>
                <a:moveTo>
                  <a:pt x="3990045" y="11051"/>
                </a:moveTo>
                <a:lnTo>
                  <a:pt x="4087453" y="11051"/>
                </a:lnTo>
                <a:cubicBezTo>
                  <a:pt x="4098640" y="11051"/>
                  <a:pt x="4106484" y="12619"/>
                  <a:pt x="4110986" y="15757"/>
                </a:cubicBezTo>
                <a:cubicBezTo>
                  <a:pt x="4115488" y="18895"/>
                  <a:pt x="4117740" y="24147"/>
                  <a:pt x="4117740" y="31514"/>
                </a:cubicBezTo>
                <a:cubicBezTo>
                  <a:pt x="4117740" y="35880"/>
                  <a:pt x="4116580" y="39495"/>
                  <a:pt x="4114260" y="42360"/>
                </a:cubicBezTo>
                <a:cubicBezTo>
                  <a:pt x="4111942" y="45225"/>
                  <a:pt x="4108054" y="47886"/>
                  <a:pt x="4102596" y="50341"/>
                </a:cubicBezTo>
                <a:cubicBezTo>
                  <a:pt x="4090318" y="55798"/>
                  <a:pt x="4081314" y="61528"/>
                  <a:pt x="4075584" y="67531"/>
                </a:cubicBezTo>
                <a:cubicBezTo>
                  <a:pt x="4063033" y="80082"/>
                  <a:pt x="4053620" y="98227"/>
                  <a:pt x="4047344" y="121965"/>
                </a:cubicBezTo>
                <a:lnTo>
                  <a:pt x="3996594" y="318009"/>
                </a:lnTo>
                <a:lnTo>
                  <a:pt x="3975311" y="234925"/>
                </a:lnTo>
                <a:lnTo>
                  <a:pt x="4005188" y="113779"/>
                </a:lnTo>
                <a:cubicBezTo>
                  <a:pt x="4007644" y="104229"/>
                  <a:pt x="4008872" y="96862"/>
                  <a:pt x="4008872" y="91678"/>
                </a:cubicBezTo>
                <a:cubicBezTo>
                  <a:pt x="4008872" y="83493"/>
                  <a:pt x="4006621" y="76467"/>
                  <a:pt x="4002119" y="70600"/>
                </a:cubicBezTo>
                <a:cubicBezTo>
                  <a:pt x="3997616" y="64734"/>
                  <a:pt x="3990182" y="59209"/>
                  <a:pt x="3979813" y="54025"/>
                </a:cubicBezTo>
                <a:cubicBezTo>
                  <a:pt x="3972992" y="50478"/>
                  <a:pt x="3968285" y="47067"/>
                  <a:pt x="3965693" y="43793"/>
                </a:cubicBezTo>
                <a:cubicBezTo>
                  <a:pt x="3963101" y="40519"/>
                  <a:pt x="3961805" y="36289"/>
                  <a:pt x="3961805" y="31105"/>
                </a:cubicBezTo>
                <a:cubicBezTo>
                  <a:pt x="3961805" y="24011"/>
                  <a:pt x="3964056" y="18895"/>
                  <a:pt x="3968558" y="15757"/>
                </a:cubicBezTo>
                <a:cubicBezTo>
                  <a:pt x="3973060" y="12619"/>
                  <a:pt x="3980222" y="11051"/>
                  <a:pt x="3990045" y="11051"/>
                </a:cubicBezTo>
                <a:close/>
                <a:moveTo>
                  <a:pt x="3798504" y="11051"/>
                </a:moveTo>
                <a:lnTo>
                  <a:pt x="3882814" y="11051"/>
                </a:lnTo>
                <a:lnTo>
                  <a:pt x="3981041" y="383493"/>
                </a:lnTo>
                <a:lnTo>
                  <a:pt x="3934384" y="569714"/>
                </a:lnTo>
                <a:lnTo>
                  <a:pt x="3845161" y="569714"/>
                </a:lnTo>
                <a:lnTo>
                  <a:pt x="3749800" y="209959"/>
                </a:lnTo>
                <a:close/>
                <a:moveTo>
                  <a:pt x="3490727" y="11051"/>
                </a:moveTo>
                <a:lnTo>
                  <a:pt x="3682268" y="11051"/>
                </a:lnTo>
                <a:cubicBezTo>
                  <a:pt x="3694274" y="11051"/>
                  <a:pt x="3702460" y="12688"/>
                  <a:pt x="3706825" y="15962"/>
                </a:cubicBezTo>
                <a:cubicBezTo>
                  <a:pt x="3712555" y="20055"/>
                  <a:pt x="3715420" y="25648"/>
                  <a:pt x="3715420" y="32742"/>
                </a:cubicBezTo>
                <a:cubicBezTo>
                  <a:pt x="3715420" y="41201"/>
                  <a:pt x="3710645" y="48295"/>
                  <a:pt x="3701096" y="54025"/>
                </a:cubicBezTo>
                <a:cubicBezTo>
                  <a:pt x="3693183" y="58663"/>
                  <a:pt x="3688067" y="62551"/>
                  <a:pt x="3685747" y="65689"/>
                </a:cubicBezTo>
                <a:cubicBezTo>
                  <a:pt x="3683428" y="68827"/>
                  <a:pt x="3682268" y="73534"/>
                  <a:pt x="3682268" y="79809"/>
                </a:cubicBezTo>
                <a:cubicBezTo>
                  <a:pt x="3682268" y="82811"/>
                  <a:pt x="3682678" y="85812"/>
                  <a:pt x="3683496" y="88813"/>
                </a:cubicBezTo>
                <a:lnTo>
                  <a:pt x="3759622" y="371624"/>
                </a:lnTo>
                <a:lnTo>
                  <a:pt x="3710100" y="569714"/>
                </a:lnTo>
                <a:lnTo>
                  <a:pt x="3621696" y="569714"/>
                </a:lnTo>
                <a:lnTo>
                  <a:pt x="3489908" y="88813"/>
                </a:lnTo>
                <a:cubicBezTo>
                  <a:pt x="3486907" y="77899"/>
                  <a:pt x="3484110" y="70532"/>
                  <a:pt x="3481518" y="66712"/>
                </a:cubicBezTo>
                <a:cubicBezTo>
                  <a:pt x="3478926" y="62892"/>
                  <a:pt x="3474492" y="59755"/>
                  <a:pt x="3468216" y="57299"/>
                </a:cubicBezTo>
                <a:cubicBezTo>
                  <a:pt x="3457302" y="52933"/>
                  <a:pt x="3451845" y="45703"/>
                  <a:pt x="3451845" y="35607"/>
                </a:cubicBezTo>
                <a:cubicBezTo>
                  <a:pt x="3451845" y="27694"/>
                  <a:pt x="3455256" y="21624"/>
                  <a:pt x="3462077" y="17394"/>
                </a:cubicBezTo>
                <a:cubicBezTo>
                  <a:pt x="3468899" y="13165"/>
                  <a:pt x="3478448" y="11051"/>
                  <a:pt x="3490727" y="11051"/>
                </a:cubicBezTo>
                <a:close/>
                <a:moveTo>
                  <a:pt x="3238947" y="11051"/>
                </a:moveTo>
                <a:lnTo>
                  <a:pt x="3403886" y="11051"/>
                </a:lnTo>
                <a:lnTo>
                  <a:pt x="3403886" y="155935"/>
                </a:lnTo>
                <a:cubicBezTo>
                  <a:pt x="3403886" y="164393"/>
                  <a:pt x="3402248" y="170532"/>
                  <a:pt x="3398974" y="174352"/>
                </a:cubicBezTo>
                <a:cubicBezTo>
                  <a:pt x="3395700" y="178172"/>
                  <a:pt x="3390516" y="180082"/>
                  <a:pt x="3383422" y="180082"/>
                </a:cubicBezTo>
                <a:cubicBezTo>
                  <a:pt x="3377419" y="180082"/>
                  <a:pt x="3373053" y="178854"/>
                  <a:pt x="3370325" y="176399"/>
                </a:cubicBezTo>
                <a:cubicBezTo>
                  <a:pt x="3367596" y="173943"/>
                  <a:pt x="3365004" y="168895"/>
                  <a:pt x="3362548" y="161255"/>
                </a:cubicBezTo>
                <a:cubicBezTo>
                  <a:pt x="3352180" y="129605"/>
                  <a:pt x="3336969" y="105457"/>
                  <a:pt x="3316914" y="88813"/>
                </a:cubicBezTo>
                <a:cubicBezTo>
                  <a:pt x="3296860" y="72169"/>
                  <a:pt x="3270870" y="62210"/>
                  <a:pt x="3238947" y="58936"/>
                </a:cubicBezTo>
                <a:close/>
                <a:moveTo>
                  <a:pt x="3009752" y="11051"/>
                </a:moveTo>
                <a:lnTo>
                  <a:pt x="3020393" y="11051"/>
                </a:lnTo>
                <a:lnTo>
                  <a:pt x="3202521" y="11051"/>
                </a:lnTo>
                <a:lnTo>
                  <a:pt x="3202521" y="569714"/>
                </a:lnTo>
                <a:lnTo>
                  <a:pt x="3020393" y="569714"/>
                </a:lnTo>
                <a:lnTo>
                  <a:pt x="3009752" y="569714"/>
                </a:lnTo>
                <a:cubicBezTo>
                  <a:pt x="2999929" y="569714"/>
                  <a:pt x="2992357" y="567872"/>
                  <a:pt x="2987036" y="564189"/>
                </a:cubicBezTo>
                <a:cubicBezTo>
                  <a:pt x="2981716" y="560506"/>
                  <a:pt x="2979056" y="555253"/>
                  <a:pt x="2979056" y="548432"/>
                </a:cubicBezTo>
                <a:cubicBezTo>
                  <a:pt x="2979056" y="537245"/>
                  <a:pt x="2984512" y="529878"/>
                  <a:pt x="2995427" y="526331"/>
                </a:cubicBezTo>
                <a:cubicBezTo>
                  <a:pt x="3004431" y="523329"/>
                  <a:pt x="3009683" y="521488"/>
                  <a:pt x="3011184" y="520806"/>
                </a:cubicBezTo>
                <a:cubicBezTo>
                  <a:pt x="3012685" y="520123"/>
                  <a:pt x="3014254" y="518555"/>
                  <a:pt x="3015890" y="516099"/>
                </a:cubicBezTo>
                <a:cubicBezTo>
                  <a:pt x="3019165" y="511733"/>
                  <a:pt x="3020802" y="504775"/>
                  <a:pt x="3020802" y="495226"/>
                </a:cubicBezTo>
                <a:lnTo>
                  <a:pt x="3020802" y="85539"/>
                </a:lnTo>
                <a:cubicBezTo>
                  <a:pt x="3020802" y="75989"/>
                  <a:pt x="3019165" y="69032"/>
                  <a:pt x="3015890" y="64666"/>
                </a:cubicBezTo>
                <a:cubicBezTo>
                  <a:pt x="3014254" y="62210"/>
                  <a:pt x="3012685" y="60641"/>
                  <a:pt x="3011184" y="59959"/>
                </a:cubicBezTo>
                <a:cubicBezTo>
                  <a:pt x="3009683" y="59277"/>
                  <a:pt x="3004431" y="57435"/>
                  <a:pt x="2995427" y="54434"/>
                </a:cubicBezTo>
                <a:cubicBezTo>
                  <a:pt x="2984512" y="50887"/>
                  <a:pt x="2979056" y="43520"/>
                  <a:pt x="2979056" y="32333"/>
                </a:cubicBezTo>
                <a:cubicBezTo>
                  <a:pt x="2979056" y="25512"/>
                  <a:pt x="2981716" y="20259"/>
                  <a:pt x="2987036" y="16576"/>
                </a:cubicBezTo>
                <a:cubicBezTo>
                  <a:pt x="2992357" y="12892"/>
                  <a:pt x="2999929" y="11051"/>
                  <a:pt x="3009752" y="11051"/>
                </a:cubicBezTo>
                <a:close/>
                <a:moveTo>
                  <a:pt x="2676376" y="11051"/>
                </a:moveTo>
                <a:lnTo>
                  <a:pt x="2687018" y="11051"/>
                </a:lnTo>
                <a:lnTo>
                  <a:pt x="2869555" y="11051"/>
                </a:lnTo>
                <a:lnTo>
                  <a:pt x="2880196" y="11051"/>
                </a:lnTo>
                <a:cubicBezTo>
                  <a:pt x="2890019" y="11051"/>
                  <a:pt x="2897591" y="12892"/>
                  <a:pt x="2902912" y="16576"/>
                </a:cubicBezTo>
                <a:cubicBezTo>
                  <a:pt x="2908232" y="20259"/>
                  <a:pt x="2910892" y="25512"/>
                  <a:pt x="2910892" y="32333"/>
                </a:cubicBezTo>
                <a:cubicBezTo>
                  <a:pt x="2910892" y="43520"/>
                  <a:pt x="2905436" y="50887"/>
                  <a:pt x="2894521" y="54434"/>
                </a:cubicBezTo>
                <a:cubicBezTo>
                  <a:pt x="2885517" y="57435"/>
                  <a:pt x="2880265" y="59277"/>
                  <a:pt x="2878764" y="59959"/>
                </a:cubicBezTo>
                <a:cubicBezTo>
                  <a:pt x="2877263" y="60641"/>
                  <a:pt x="2875694" y="62210"/>
                  <a:pt x="2874058" y="64666"/>
                </a:cubicBezTo>
                <a:cubicBezTo>
                  <a:pt x="2870783" y="69032"/>
                  <a:pt x="2869146" y="75989"/>
                  <a:pt x="2869146" y="85539"/>
                </a:cubicBezTo>
                <a:lnTo>
                  <a:pt x="2869146" y="495226"/>
                </a:lnTo>
                <a:cubicBezTo>
                  <a:pt x="2869146" y="504775"/>
                  <a:pt x="2870783" y="511733"/>
                  <a:pt x="2874058" y="516099"/>
                </a:cubicBezTo>
                <a:cubicBezTo>
                  <a:pt x="2875694" y="518555"/>
                  <a:pt x="2877263" y="520123"/>
                  <a:pt x="2878764" y="520806"/>
                </a:cubicBezTo>
                <a:cubicBezTo>
                  <a:pt x="2880265" y="521488"/>
                  <a:pt x="2885517" y="523329"/>
                  <a:pt x="2894521" y="526331"/>
                </a:cubicBezTo>
                <a:cubicBezTo>
                  <a:pt x="2905436" y="529878"/>
                  <a:pt x="2910892" y="537245"/>
                  <a:pt x="2910892" y="548432"/>
                </a:cubicBezTo>
                <a:cubicBezTo>
                  <a:pt x="2910892" y="555253"/>
                  <a:pt x="2908232" y="560506"/>
                  <a:pt x="2902912" y="564189"/>
                </a:cubicBezTo>
                <a:cubicBezTo>
                  <a:pt x="2897591" y="567872"/>
                  <a:pt x="2890019" y="569714"/>
                  <a:pt x="2880196" y="569714"/>
                </a:cubicBezTo>
                <a:lnTo>
                  <a:pt x="2869555" y="569714"/>
                </a:lnTo>
                <a:lnTo>
                  <a:pt x="2687018" y="569714"/>
                </a:lnTo>
                <a:lnTo>
                  <a:pt x="2676376" y="569714"/>
                </a:lnTo>
                <a:cubicBezTo>
                  <a:pt x="2666554" y="569714"/>
                  <a:pt x="2658982" y="567872"/>
                  <a:pt x="2653662" y="564189"/>
                </a:cubicBezTo>
                <a:cubicBezTo>
                  <a:pt x="2648341" y="560506"/>
                  <a:pt x="2645680" y="555253"/>
                  <a:pt x="2645680" y="548432"/>
                </a:cubicBezTo>
                <a:cubicBezTo>
                  <a:pt x="2645680" y="537245"/>
                  <a:pt x="2651138" y="529878"/>
                  <a:pt x="2662052" y="526331"/>
                </a:cubicBezTo>
                <a:cubicBezTo>
                  <a:pt x="2671056" y="523329"/>
                  <a:pt x="2676308" y="521488"/>
                  <a:pt x="2677809" y="520806"/>
                </a:cubicBezTo>
                <a:cubicBezTo>
                  <a:pt x="2679310" y="520123"/>
                  <a:pt x="2680878" y="518555"/>
                  <a:pt x="2682516" y="516099"/>
                </a:cubicBezTo>
                <a:cubicBezTo>
                  <a:pt x="2685790" y="511733"/>
                  <a:pt x="2687427" y="504775"/>
                  <a:pt x="2687427" y="495226"/>
                </a:cubicBezTo>
                <a:lnTo>
                  <a:pt x="2687427" y="85539"/>
                </a:lnTo>
                <a:cubicBezTo>
                  <a:pt x="2687427" y="75989"/>
                  <a:pt x="2685790" y="69032"/>
                  <a:pt x="2682516" y="64666"/>
                </a:cubicBezTo>
                <a:cubicBezTo>
                  <a:pt x="2680878" y="62210"/>
                  <a:pt x="2679310" y="60641"/>
                  <a:pt x="2677809" y="59959"/>
                </a:cubicBezTo>
                <a:cubicBezTo>
                  <a:pt x="2676308" y="59277"/>
                  <a:pt x="2671056" y="57435"/>
                  <a:pt x="2662052" y="54434"/>
                </a:cubicBezTo>
                <a:cubicBezTo>
                  <a:pt x="2651138" y="50887"/>
                  <a:pt x="2645680" y="43520"/>
                  <a:pt x="2645680" y="32333"/>
                </a:cubicBezTo>
                <a:cubicBezTo>
                  <a:pt x="2645680" y="25512"/>
                  <a:pt x="2648341" y="20259"/>
                  <a:pt x="2653662" y="16576"/>
                </a:cubicBezTo>
                <a:cubicBezTo>
                  <a:pt x="2658982" y="12892"/>
                  <a:pt x="2666554" y="11051"/>
                  <a:pt x="2676376" y="11051"/>
                </a:cubicBezTo>
                <a:close/>
                <a:moveTo>
                  <a:pt x="2472780" y="11051"/>
                </a:moveTo>
                <a:lnTo>
                  <a:pt x="2573052" y="11051"/>
                </a:lnTo>
                <a:cubicBezTo>
                  <a:pt x="2585604" y="11051"/>
                  <a:pt x="2593789" y="12278"/>
                  <a:pt x="2597609" y="14734"/>
                </a:cubicBezTo>
                <a:cubicBezTo>
                  <a:pt x="2604158" y="18827"/>
                  <a:pt x="2607432" y="24693"/>
                  <a:pt x="2607432" y="32333"/>
                </a:cubicBezTo>
                <a:cubicBezTo>
                  <a:pt x="2607432" y="37517"/>
                  <a:pt x="2606408" y="41610"/>
                  <a:pt x="2604362" y="44611"/>
                </a:cubicBezTo>
                <a:cubicBezTo>
                  <a:pt x="2602316" y="47613"/>
                  <a:pt x="2598564" y="50341"/>
                  <a:pt x="2593107" y="52797"/>
                </a:cubicBezTo>
                <a:lnTo>
                  <a:pt x="2572234" y="62620"/>
                </a:lnTo>
                <a:cubicBezTo>
                  <a:pt x="2563503" y="66712"/>
                  <a:pt x="2555112" y="74830"/>
                  <a:pt x="2547064" y="86972"/>
                </a:cubicBezTo>
                <a:cubicBezTo>
                  <a:pt x="2539014" y="99113"/>
                  <a:pt x="2532807" y="112961"/>
                  <a:pt x="2528441" y="128513"/>
                </a:cubicBezTo>
                <a:lnTo>
                  <a:pt x="2462548" y="367940"/>
                </a:lnTo>
                <a:lnTo>
                  <a:pt x="2440856" y="290996"/>
                </a:lnTo>
                <a:lnTo>
                  <a:pt x="2487923" y="118691"/>
                </a:lnTo>
                <a:cubicBezTo>
                  <a:pt x="2490924" y="107776"/>
                  <a:pt x="2492561" y="101092"/>
                  <a:pt x="2492834" y="98636"/>
                </a:cubicBezTo>
                <a:cubicBezTo>
                  <a:pt x="2493380" y="92633"/>
                  <a:pt x="2492016" y="85948"/>
                  <a:pt x="2488741" y="78581"/>
                </a:cubicBezTo>
                <a:cubicBezTo>
                  <a:pt x="2484376" y="69032"/>
                  <a:pt x="2477554" y="62756"/>
                  <a:pt x="2468278" y="59755"/>
                </a:cubicBezTo>
                <a:lnTo>
                  <a:pt x="2454771" y="54843"/>
                </a:lnTo>
                <a:cubicBezTo>
                  <a:pt x="2444130" y="51296"/>
                  <a:pt x="2438810" y="44338"/>
                  <a:pt x="2438810" y="33970"/>
                </a:cubicBezTo>
                <a:cubicBezTo>
                  <a:pt x="2438810" y="26603"/>
                  <a:pt x="2441811" y="20941"/>
                  <a:pt x="2447814" y="16985"/>
                </a:cubicBezTo>
                <a:cubicBezTo>
                  <a:pt x="2453816" y="13029"/>
                  <a:pt x="2462138" y="11051"/>
                  <a:pt x="2472780" y="11051"/>
                </a:cubicBezTo>
                <a:close/>
                <a:moveTo>
                  <a:pt x="2157636" y="11051"/>
                </a:moveTo>
                <a:lnTo>
                  <a:pt x="2339764" y="11051"/>
                </a:lnTo>
                <a:cubicBezTo>
                  <a:pt x="2351224" y="11051"/>
                  <a:pt x="2359069" y="11323"/>
                  <a:pt x="2363298" y="11869"/>
                </a:cubicBezTo>
                <a:cubicBezTo>
                  <a:pt x="2367527" y="12415"/>
                  <a:pt x="2371006" y="13506"/>
                  <a:pt x="2373734" y="15143"/>
                </a:cubicBezTo>
                <a:cubicBezTo>
                  <a:pt x="2376463" y="17053"/>
                  <a:pt x="2378782" y="19782"/>
                  <a:pt x="2380692" y="23329"/>
                </a:cubicBezTo>
                <a:cubicBezTo>
                  <a:pt x="2382602" y="26876"/>
                  <a:pt x="2383557" y="30287"/>
                  <a:pt x="2383557" y="33561"/>
                </a:cubicBezTo>
                <a:cubicBezTo>
                  <a:pt x="2383557" y="43656"/>
                  <a:pt x="2378782" y="50887"/>
                  <a:pt x="2369232" y="55253"/>
                </a:cubicBezTo>
                <a:cubicBezTo>
                  <a:pt x="2362138" y="58800"/>
                  <a:pt x="2357295" y="62415"/>
                  <a:pt x="2354703" y="66098"/>
                </a:cubicBezTo>
                <a:cubicBezTo>
                  <a:pt x="2352111" y="69782"/>
                  <a:pt x="2350815" y="75034"/>
                  <a:pt x="2350815" y="81856"/>
                </a:cubicBezTo>
                <a:cubicBezTo>
                  <a:pt x="2350815" y="86221"/>
                  <a:pt x="2351224" y="90041"/>
                  <a:pt x="2352043" y="93315"/>
                </a:cubicBezTo>
                <a:lnTo>
                  <a:pt x="2446995" y="426467"/>
                </a:lnTo>
                <a:lnTo>
                  <a:pt x="2408114" y="569714"/>
                </a:lnTo>
                <a:lnTo>
                  <a:pt x="2300474" y="569714"/>
                </a:lnTo>
                <a:lnTo>
                  <a:pt x="2154771" y="80628"/>
                </a:lnTo>
                <a:cubicBezTo>
                  <a:pt x="2152588" y="73261"/>
                  <a:pt x="2150542" y="68281"/>
                  <a:pt x="2148632" y="65689"/>
                </a:cubicBezTo>
                <a:cubicBezTo>
                  <a:pt x="2146722" y="63097"/>
                  <a:pt x="2143720" y="60846"/>
                  <a:pt x="2139628" y="58936"/>
                </a:cubicBezTo>
                <a:cubicBezTo>
                  <a:pt x="2130897" y="55389"/>
                  <a:pt x="2125167" y="52115"/>
                  <a:pt x="2122438" y="49113"/>
                </a:cubicBezTo>
                <a:cubicBezTo>
                  <a:pt x="2119710" y="46112"/>
                  <a:pt x="2118345" y="41610"/>
                  <a:pt x="2118345" y="35607"/>
                </a:cubicBezTo>
                <a:cubicBezTo>
                  <a:pt x="2118345" y="27422"/>
                  <a:pt x="2122029" y="21010"/>
                  <a:pt x="2129396" y="16371"/>
                </a:cubicBezTo>
                <a:cubicBezTo>
                  <a:pt x="2135126" y="12824"/>
                  <a:pt x="2144539" y="11051"/>
                  <a:pt x="2157636" y="11051"/>
                </a:cubicBezTo>
                <a:close/>
                <a:moveTo>
                  <a:pt x="1806104" y="11051"/>
                </a:moveTo>
                <a:lnTo>
                  <a:pt x="1816746" y="11051"/>
                </a:lnTo>
                <a:cubicBezTo>
                  <a:pt x="1847032" y="11051"/>
                  <a:pt x="1872816" y="12142"/>
                  <a:pt x="1894099" y="14325"/>
                </a:cubicBezTo>
                <a:cubicBezTo>
                  <a:pt x="1925750" y="17326"/>
                  <a:pt x="1953990" y="27694"/>
                  <a:pt x="1978819" y="45430"/>
                </a:cubicBezTo>
                <a:cubicBezTo>
                  <a:pt x="2014563" y="70805"/>
                  <a:pt x="2032434" y="106958"/>
                  <a:pt x="2032434" y="153888"/>
                </a:cubicBezTo>
                <a:cubicBezTo>
                  <a:pt x="2032434" y="192360"/>
                  <a:pt x="2020429" y="223875"/>
                  <a:pt x="1996418" y="248431"/>
                </a:cubicBezTo>
                <a:cubicBezTo>
                  <a:pt x="1986322" y="258800"/>
                  <a:pt x="1974522" y="267258"/>
                  <a:pt x="1961016" y="273807"/>
                </a:cubicBezTo>
                <a:cubicBezTo>
                  <a:pt x="1947509" y="280355"/>
                  <a:pt x="1926978" y="287722"/>
                  <a:pt x="1899420" y="295908"/>
                </a:cubicBezTo>
                <a:cubicBezTo>
                  <a:pt x="1924522" y="299728"/>
                  <a:pt x="1943826" y="303957"/>
                  <a:pt x="1957332" y="308595"/>
                </a:cubicBezTo>
                <a:cubicBezTo>
                  <a:pt x="1970838" y="313234"/>
                  <a:pt x="1983048" y="319509"/>
                  <a:pt x="1993962" y="327422"/>
                </a:cubicBezTo>
                <a:cubicBezTo>
                  <a:pt x="2005422" y="335880"/>
                  <a:pt x="2014222" y="345976"/>
                  <a:pt x="2020361" y="357708"/>
                </a:cubicBezTo>
                <a:cubicBezTo>
                  <a:pt x="2026500" y="369441"/>
                  <a:pt x="2029570" y="381856"/>
                  <a:pt x="2029570" y="394953"/>
                </a:cubicBezTo>
                <a:lnTo>
                  <a:pt x="2029570" y="479673"/>
                </a:lnTo>
                <a:cubicBezTo>
                  <a:pt x="2029570" y="488404"/>
                  <a:pt x="2032434" y="492770"/>
                  <a:pt x="2038164" y="492770"/>
                </a:cubicBezTo>
                <a:cubicBezTo>
                  <a:pt x="2040347" y="492770"/>
                  <a:pt x="2042189" y="492156"/>
                  <a:pt x="2043690" y="490928"/>
                </a:cubicBezTo>
                <a:cubicBezTo>
                  <a:pt x="2045190" y="489700"/>
                  <a:pt x="2047305" y="487313"/>
                  <a:pt x="2050033" y="483766"/>
                </a:cubicBezTo>
                <a:cubicBezTo>
                  <a:pt x="2056855" y="474489"/>
                  <a:pt x="2063812" y="469851"/>
                  <a:pt x="2070906" y="469851"/>
                </a:cubicBezTo>
                <a:cubicBezTo>
                  <a:pt x="2075545" y="469851"/>
                  <a:pt x="2080184" y="472306"/>
                  <a:pt x="2084822" y="477218"/>
                </a:cubicBezTo>
                <a:cubicBezTo>
                  <a:pt x="2089460" y="482129"/>
                  <a:pt x="2091780" y="487040"/>
                  <a:pt x="2091780" y="491951"/>
                </a:cubicBezTo>
                <a:cubicBezTo>
                  <a:pt x="2091780" y="500410"/>
                  <a:pt x="2087755" y="510710"/>
                  <a:pt x="2079706" y="522852"/>
                </a:cubicBezTo>
                <a:cubicBezTo>
                  <a:pt x="2071657" y="534994"/>
                  <a:pt x="2061629" y="545840"/>
                  <a:pt x="2049624" y="555390"/>
                </a:cubicBezTo>
                <a:cubicBezTo>
                  <a:pt x="2038437" y="564394"/>
                  <a:pt x="2026295" y="570874"/>
                  <a:pt x="2013198" y="574830"/>
                </a:cubicBezTo>
                <a:cubicBezTo>
                  <a:pt x="2000102" y="578787"/>
                  <a:pt x="1984686" y="580765"/>
                  <a:pt x="1966950" y="580765"/>
                </a:cubicBezTo>
                <a:cubicBezTo>
                  <a:pt x="1930934" y="580765"/>
                  <a:pt x="1902830" y="570465"/>
                  <a:pt x="1882639" y="549864"/>
                </a:cubicBezTo>
                <a:cubicBezTo>
                  <a:pt x="1862448" y="529264"/>
                  <a:pt x="1852352" y="500546"/>
                  <a:pt x="1852352" y="463711"/>
                </a:cubicBezTo>
                <a:lnTo>
                  <a:pt x="1852352" y="394953"/>
                </a:lnTo>
                <a:cubicBezTo>
                  <a:pt x="1852352" y="379673"/>
                  <a:pt x="1852216" y="370805"/>
                  <a:pt x="1851943" y="368350"/>
                </a:cubicBezTo>
                <a:cubicBezTo>
                  <a:pt x="1850579" y="357436"/>
                  <a:pt x="1846759" y="348022"/>
                  <a:pt x="1840484" y="340110"/>
                </a:cubicBezTo>
                <a:cubicBezTo>
                  <a:pt x="1832571" y="330560"/>
                  <a:pt x="1821248" y="324966"/>
                  <a:pt x="1806514" y="323329"/>
                </a:cubicBezTo>
                <a:lnTo>
                  <a:pt x="1806514" y="279537"/>
                </a:lnTo>
                <a:cubicBezTo>
                  <a:pt x="1821248" y="277354"/>
                  <a:pt x="1831752" y="273534"/>
                  <a:pt x="1838028" y="268077"/>
                </a:cubicBezTo>
                <a:cubicBezTo>
                  <a:pt x="1843485" y="263165"/>
                  <a:pt x="1847236" y="257572"/>
                  <a:pt x="1849283" y="251296"/>
                </a:cubicBezTo>
                <a:cubicBezTo>
                  <a:pt x="1851329" y="245021"/>
                  <a:pt x="1852352" y="235744"/>
                  <a:pt x="1852352" y="223466"/>
                </a:cubicBezTo>
                <a:lnTo>
                  <a:pt x="1852352" y="115007"/>
                </a:lnTo>
                <a:cubicBezTo>
                  <a:pt x="1852352" y="97817"/>
                  <a:pt x="1849010" y="84993"/>
                  <a:pt x="1842325" y="76535"/>
                </a:cubicBezTo>
                <a:cubicBezTo>
                  <a:pt x="1835640" y="68077"/>
                  <a:pt x="1823567" y="61392"/>
                  <a:pt x="1806104" y="56480"/>
                </a:cubicBezTo>
                <a:close/>
                <a:moveTo>
                  <a:pt x="1581002" y="11051"/>
                </a:moveTo>
                <a:lnTo>
                  <a:pt x="1591643" y="11051"/>
                </a:lnTo>
                <a:lnTo>
                  <a:pt x="1773771" y="11051"/>
                </a:lnTo>
                <a:lnTo>
                  <a:pt x="1773771" y="491951"/>
                </a:lnTo>
                <a:cubicBezTo>
                  <a:pt x="1773771" y="502593"/>
                  <a:pt x="1775818" y="510232"/>
                  <a:pt x="1779910" y="514871"/>
                </a:cubicBezTo>
                <a:cubicBezTo>
                  <a:pt x="1782093" y="517599"/>
                  <a:pt x="1784140" y="519305"/>
                  <a:pt x="1786050" y="519987"/>
                </a:cubicBezTo>
                <a:cubicBezTo>
                  <a:pt x="1787960" y="520669"/>
                  <a:pt x="1794235" y="522374"/>
                  <a:pt x="1804876" y="525103"/>
                </a:cubicBezTo>
                <a:cubicBezTo>
                  <a:pt x="1817973" y="528104"/>
                  <a:pt x="1824522" y="535608"/>
                  <a:pt x="1824522" y="547613"/>
                </a:cubicBezTo>
                <a:cubicBezTo>
                  <a:pt x="1824522" y="554707"/>
                  <a:pt x="1820974" y="560437"/>
                  <a:pt x="1813880" y="564803"/>
                </a:cubicBezTo>
                <a:cubicBezTo>
                  <a:pt x="1808696" y="568077"/>
                  <a:pt x="1800101" y="569714"/>
                  <a:pt x="1788096" y="569714"/>
                </a:cubicBezTo>
                <a:lnTo>
                  <a:pt x="1774180" y="569714"/>
                </a:lnTo>
                <a:lnTo>
                  <a:pt x="1591643" y="569714"/>
                </a:lnTo>
                <a:lnTo>
                  <a:pt x="1581002" y="569714"/>
                </a:lnTo>
                <a:cubicBezTo>
                  <a:pt x="1571179" y="569714"/>
                  <a:pt x="1563607" y="567872"/>
                  <a:pt x="1558287" y="564189"/>
                </a:cubicBezTo>
                <a:cubicBezTo>
                  <a:pt x="1552966" y="560506"/>
                  <a:pt x="1550306" y="555253"/>
                  <a:pt x="1550306" y="548432"/>
                </a:cubicBezTo>
                <a:cubicBezTo>
                  <a:pt x="1550306" y="537245"/>
                  <a:pt x="1555763" y="529878"/>
                  <a:pt x="1566677" y="526331"/>
                </a:cubicBezTo>
                <a:cubicBezTo>
                  <a:pt x="1575681" y="523329"/>
                  <a:pt x="1580933" y="521488"/>
                  <a:pt x="1582434" y="520806"/>
                </a:cubicBezTo>
                <a:cubicBezTo>
                  <a:pt x="1583935" y="520123"/>
                  <a:pt x="1585504" y="518555"/>
                  <a:pt x="1587141" y="516099"/>
                </a:cubicBezTo>
                <a:cubicBezTo>
                  <a:pt x="1590415" y="511733"/>
                  <a:pt x="1592052" y="504775"/>
                  <a:pt x="1592052" y="495226"/>
                </a:cubicBezTo>
                <a:lnTo>
                  <a:pt x="1592052" y="85539"/>
                </a:lnTo>
                <a:cubicBezTo>
                  <a:pt x="1592052" y="75989"/>
                  <a:pt x="1590415" y="69032"/>
                  <a:pt x="1587141" y="64666"/>
                </a:cubicBezTo>
                <a:cubicBezTo>
                  <a:pt x="1585504" y="62210"/>
                  <a:pt x="1583935" y="60641"/>
                  <a:pt x="1582434" y="59959"/>
                </a:cubicBezTo>
                <a:cubicBezTo>
                  <a:pt x="1580933" y="59277"/>
                  <a:pt x="1575681" y="57435"/>
                  <a:pt x="1566677" y="54434"/>
                </a:cubicBezTo>
                <a:cubicBezTo>
                  <a:pt x="1555763" y="50887"/>
                  <a:pt x="1550306" y="43520"/>
                  <a:pt x="1550306" y="32333"/>
                </a:cubicBezTo>
                <a:cubicBezTo>
                  <a:pt x="1550306" y="25512"/>
                  <a:pt x="1552966" y="20259"/>
                  <a:pt x="1558287" y="16576"/>
                </a:cubicBezTo>
                <a:cubicBezTo>
                  <a:pt x="1563607" y="12892"/>
                  <a:pt x="1571179" y="11051"/>
                  <a:pt x="1581002" y="11051"/>
                </a:cubicBezTo>
                <a:close/>
                <a:moveTo>
                  <a:pt x="1314897" y="11051"/>
                </a:moveTo>
                <a:lnTo>
                  <a:pt x="1479836" y="11051"/>
                </a:lnTo>
                <a:lnTo>
                  <a:pt x="1479836" y="155935"/>
                </a:lnTo>
                <a:cubicBezTo>
                  <a:pt x="1479836" y="164393"/>
                  <a:pt x="1478198" y="170532"/>
                  <a:pt x="1474924" y="174352"/>
                </a:cubicBezTo>
                <a:cubicBezTo>
                  <a:pt x="1471650" y="178172"/>
                  <a:pt x="1466466" y="180082"/>
                  <a:pt x="1459372" y="180082"/>
                </a:cubicBezTo>
                <a:cubicBezTo>
                  <a:pt x="1453369" y="180082"/>
                  <a:pt x="1449004" y="178854"/>
                  <a:pt x="1446275" y="176399"/>
                </a:cubicBezTo>
                <a:cubicBezTo>
                  <a:pt x="1443546" y="173943"/>
                  <a:pt x="1440954" y="168895"/>
                  <a:pt x="1438499" y="161255"/>
                </a:cubicBezTo>
                <a:cubicBezTo>
                  <a:pt x="1428130" y="129605"/>
                  <a:pt x="1412919" y="105457"/>
                  <a:pt x="1392864" y="88813"/>
                </a:cubicBezTo>
                <a:cubicBezTo>
                  <a:pt x="1372810" y="72169"/>
                  <a:pt x="1346820" y="62210"/>
                  <a:pt x="1314897" y="58936"/>
                </a:cubicBezTo>
                <a:close/>
                <a:moveTo>
                  <a:pt x="1085702" y="11051"/>
                </a:moveTo>
                <a:lnTo>
                  <a:pt x="1096343" y="11051"/>
                </a:lnTo>
                <a:lnTo>
                  <a:pt x="1278471" y="11051"/>
                </a:lnTo>
                <a:lnTo>
                  <a:pt x="1278471" y="569714"/>
                </a:lnTo>
                <a:lnTo>
                  <a:pt x="1096343" y="569714"/>
                </a:lnTo>
                <a:lnTo>
                  <a:pt x="1085702" y="569714"/>
                </a:lnTo>
                <a:cubicBezTo>
                  <a:pt x="1075879" y="569714"/>
                  <a:pt x="1068307" y="567872"/>
                  <a:pt x="1062987" y="564189"/>
                </a:cubicBezTo>
                <a:cubicBezTo>
                  <a:pt x="1057666" y="560506"/>
                  <a:pt x="1055006" y="555253"/>
                  <a:pt x="1055006" y="548432"/>
                </a:cubicBezTo>
                <a:cubicBezTo>
                  <a:pt x="1055006" y="537245"/>
                  <a:pt x="1060463" y="529878"/>
                  <a:pt x="1071377" y="526331"/>
                </a:cubicBezTo>
                <a:cubicBezTo>
                  <a:pt x="1080381" y="523329"/>
                  <a:pt x="1085633" y="521488"/>
                  <a:pt x="1087134" y="520806"/>
                </a:cubicBezTo>
                <a:cubicBezTo>
                  <a:pt x="1088635" y="520123"/>
                  <a:pt x="1090204" y="518555"/>
                  <a:pt x="1091841" y="516099"/>
                </a:cubicBezTo>
                <a:cubicBezTo>
                  <a:pt x="1095115" y="511733"/>
                  <a:pt x="1096752" y="504775"/>
                  <a:pt x="1096752" y="495226"/>
                </a:cubicBezTo>
                <a:lnTo>
                  <a:pt x="1096752" y="85539"/>
                </a:lnTo>
                <a:cubicBezTo>
                  <a:pt x="1096752" y="75989"/>
                  <a:pt x="1095115" y="69032"/>
                  <a:pt x="1091841" y="64666"/>
                </a:cubicBezTo>
                <a:cubicBezTo>
                  <a:pt x="1090204" y="62210"/>
                  <a:pt x="1088635" y="60641"/>
                  <a:pt x="1087134" y="59959"/>
                </a:cubicBezTo>
                <a:cubicBezTo>
                  <a:pt x="1085633" y="59277"/>
                  <a:pt x="1080381" y="57435"/>
                  <a:pt x="1071377" y="54434"/>
                </a:cubicBezTo>
                <a:cubicBezTo>
                  <a:pt x="1060463" y="50887"/>
                  <a:pt x="1055006" y="43520"/>
                  <a:pt x="1055006" y="32333"/>
                </a:cubicBezTo>
                <a:cubicBezTo>
                  <a:pt x="1055006" y="25512"/>
                  <a:pt x="1057666" y="20259"/>
                  <a:pt x="1062987" y="16576"/>
                </a:cubicBezTo>
                <a:cubicBezTo>
                  <a:pt x="1068307" y="12892"/>
                  <a:pt x="1075879" y="11051"/>
                  <a:pt x="1085702" y="11051"/>
                </a:cubicBezTo>
                <a:close/>
                <a:moveTo>
                  <a:pt x="882105" y="11051"/>
                </a:moveTo>
                <a:lnTo>
                  <a:pt x="982378" y="11051"/>
                </a:lnTo>
                <a:cubicBezTo>
                  <a:pt x="994929" y="11051"/>
                  <a:pt x="1003114" y="12278"/>
                  <a:pt x="1006934" y="14734"/>
                </a:cubicBezTo>
                <a:cubicBezTo>
                  <a:pt x="1013483" y="18827"/>
                  <a:pt x="1016757" y="24693"/>
                  <a:pt x="1016757" y="32333"/>
                </a:cubicBezTo>
                <a:cubicBezTo>
                  <a:pt x="1016757" y="37517"/>
                  <a:pt x="1015734" y="41610"/>
                  <a:pt x="1013687" y="44611"/>
                </a:cubicBezTo>
                <a:cubicBezTo>
                  <a:pt x="1011641" y="47613"/>
                  <a:pt x="1007889" y="50341"/>
                  <a:pt x="1002432" y="52797"/>
                </a:cubicBezTo>
                <a:lnTo>
                  <a:pt x="981559" y="62620"/>
                </a:lnTo>
                <a:cubicBezTo>
                  <a:pt x="972828" y="66712"/>
                  <a:pt x="964438" y="74830"/>
                  <a:pt x="956388" y="86972"/>
                </a:cubicBezTo>
                <a:cubicBezTo>
                  <a:pt x="948340" y="99113"/>
                  <a:pt x="942132" y="112961"/>
                  <a:pt x="937766" y="128513"/>
                </a:cubicBezTo>
                <a:lnTo>
                  <a:pt x="871873" y="367940"/>
                </a:lnTo>
                <a:lnTo>
                  <a:pt x="850181" y="290996"/>
                </a:lnTo>
                <a:lnTo>
                  <a:pt x="897248" y="118691"/>
                </a:lnTo>
                <a:cubicBezTo>
                  <a:pt x="900249" y="107776"/>
                  <a:pt x="901886" y="101092"/>
                  <a:pt x="902159" y="98636"/>
                </a:cubicBezTo>
                <a:cubicBezTo>
                  <a:pt x="902705" y="92633"/>
                  <a:pt x="901341" y="85948"/>
                  <a:pt x="898066" y="78581"/>
                </a:cubicBezTo>
                <a:cubicBezTo>
                  <a:pt x="893701" y="69032"/>
                  <a:pt x="886880" y="62756"/>
                  <a:pt x="877603" y="59755"/>
                </a:cubicBezTo>
                <a:lnTo>
                  <a:pt x="864096" y="54843"/>
                </a:lnTo>
                <a:cubicBezTo>
                  <a:pt x="853455" y="51296"/>
                  <a:pt x="848135" y="44338"/>
                  <a:pt x="848135" y="33970"/>
                </a:cubicBezTo>
                <a:cubicBezTo>
                  <a:pt x="848135" y="26603"/>
                  <a:pt x="851136" y="20941"/>
                  <a:pt x="857139" y="16985"/>
                </a:cubicBezTo>
                <a:cubicBezTo>
                  <a:pt x="863142" y="13029"/>
                  <a:pt x="871464" y="11051"/>
                  <a:pt x="882105" y="11051"/>
                </a:cubicBezTo>
                <a:close/>
                <a:moveTo>
                  <a:pt x="566961" y="11051"/>
                </a:moveTo>
                <a:lnTo>
                  <a:pt x="749090" y="11051"/>
                </a:lnTo>
                <a:cubicBezTo>
                  <a:pt x="760549" y="11051"/>
                  <a:pt x="768394" y="11323"/>
                  <a:pt x="772623" y="11869"/>
                </a:cubicBezTo>
                <a:cubicBezTo>
                  <a:pt x="776852" y="12415"/>
                  <a:pt x="780331" y="13506"/>
                  <a:pt x="783060" y="15143"/>
                </a:cubicBezTo>
                <a:cubicBezTo>
                  <a:pt x="785788" y="17053"/>
                  <a:pt x="788107" y="19782"/>
                  <a:pt x="790017" y="23329"/>
                </a:cubicBezTo>
                <a:cubicBezTo>
                  <a:pt x="791927" y="26876"/>
                  <a:pt x="792882" y="30287"/>
                  <a:pt x="792882" y="33561"/>
                </a:cubicBezTo>
                <a:cubicBezTo>
                  <a:pt x="792882" y="43656"/>
                  <a:pt x="788107" y="50887"/>
                  <a:pt x="778558" y="55253"/>
                </a:cubicBezTo>
                <a:cubicBezTo>
                  <a:pt x="771463" y="58800"/>
                  <a:pt x="766620" y="62415"/>
                  <a:pt x="764028" y="66098"/>
                </a:cubicBezTo>
                <a:cubicBezTo>
                  <a:pt x="761436" y="69782"/>
                  <a:pt x="760140" y="75034"/>
                  <a:pt x="760140" y="81856"/>
                </a:cubicBezTo>
                <a:cubicBezTo>
                  <a:pt x="760140" y="86221"/>
                  <a:pt x="760549" y="90041"/>
                  <a:pt x="761368" y="93315"/>
                </a:cubicBezTo>
                <a:lnTo>
                  <a:pt x="856320" y="426467"/>
                </a:lnTo>
                <a:lnTo>
                  <a:pt x="817439" y="569714"/>
                </a:lnTo>
                <a:lnTo>
                  <a:pt x="709799" y="569714"/>
                </a:lnTo>
                <a:lnTo>
                  <a:pt x="564096" y="80628"/>
                </a:lnTo>
                <a:cubicBezTo>
                  <a:pt x="561913" y="73261"/>
                  <a:pt x="559867" y="68281"/>
                  <a:pt x="557957" y="65689"/>
                </a:cubicBezTo>
                <a:cubicBezTo>
                  <a:pt x="556047" y="63097"/>
                  <a:pt x="553046" y="60846"/>
                  <a:pt x="548953" y="58936"/>
                </a:cubicBezTo>
                <a:cubicBezTo>
                  <a:pt x="540222" y="55389"/>
                  <a:pt x="534492" y="52115"/>
                  <a:pt x="531763" y="49113"/>
                </a:cubicBezTo>
                <a:cubicBezTo>
                  <a:pt x="529035" y="46112"/>
                  <a:pt x="527671" y="41610"/>
                  <a:pt x="527671" y="35607"/>
                </a:cubicBezTo>
                <a:cubicBezTo>
                  <a:pt x="527671" y="27422"/>
                  <a:pt x="531354" y="21010"/>
                  <a:pt x="538721" y="16371"/>
                </a:cubicBezTo>
                <a:cubicBezTo>
                  <a:pt x="544451" y="12824"/>
                  <a:pt x="553864" y="11051"/>
                  <a:pt x="566961" y="11051"/>
                </a:cubicBezTo>
                <a:close/>
                <a:moveTo>
                  <a:pt x="265621" y="0"/>
                </a:moveTo>
                <a:cubicBezTo>
                  <a:pt x="295089" y="1364"/>
                  <a:pt x="322034" y="7367"/>
                  <a:pt x="346454" y="18008"/>
                </a:cubicBezTo>
                <a:cubicBezTo>
                  <a:pt x="370874" y="28649"/>
                  <a:pt x="393589" y="44202"/>
                  <a:pt x="414598" y="64666"/>
                </a:cubicBezTo>
                <a:cubicBezTo>
                  <a:pt x="470260" y="118963"/>
                  <a:pt x="498091" y="194407"/>
                  <a:pt x="498091" y="290996"/>
                </a:cubicBezTo>
                <a:cubicBezTo>
                  <a:pt x="498091" y="385676"/>
                  <a:pt x="471488" y="459482"/>
                  <a:pt x="418282" y="512415"/>
                </a:cubicBezTo>
                <a:cubicBezTo>
                  <a:pt x="377354" y="553343"/>
                  <a:pt x="326467" y="576126"/>
                  <a:pt x="265621" y="580765"/>
                </a:cubicBezTo>
                <a:lnTo>
                  <a:pt x="265621" y="535744"/>
                </a:lnTo>
                <a:cubicBezTo>
                  <a:pt x="272716" y="534107"/>
                  <a:pt x="278241" y="531992"/>
                  <a:pt x="282197" y="529400"/>
                </a:cubicBezTo>
                <a:cubicBezTo>
                  <a:pt x="286154" y="526808"/>
                  <a:pt x="289769" y="523057"/>
                  <a:pt x="293043" y="518145"/>
                </a:cubicBezTo>
                <a:cubicBezTo>
                  <a:pt x="300410" y="506958"/>
                  <a:pt x="304093" y="490042"/>
                  <a:pt x="304093" y="467395"/>
                </a:cubicBezTo>
                <a:lnTo>
                  <a:pt x="304093" y="101501"/>
                </a:lnTo>
                <a:cubicBezTo>
                  <a:pt x="304093" y="87040"/>
                  <a:pt x="301638" y="75580"/>
                  <a:pt x="296727" y="67122"/>
                </a:cubicBezTo>
                <a:cubicBezTo>
                  <a:pt x="293452" y="61392"/>
                  <a:pt x="289564" y="56890"/>
                  <a:pt x="285062" y="53615"/>
                </a:cubicBezTo>
                <a:cubicBezTo>
                  <a:pt x="280560" y="50341"/>
                  <a:pt x="274080" y="47203"/>
                  <a:pt x="265621" y="44202"/>
                </a:cubicBezTo>
                <a:close/>
                <a:moveTo>
                  <a:pt x="232061" y="0"/>
                </a:moveTo>
                <a:lnTo>
                  <a:pt x="232061" y="44202"/>
                </a:lnTo>
                <a:cubicBezTo>
                  <a:pt x="218145" y="49113"/>
                  <a:pt x="208323" y="55798"/>
                  <a:pt x="202593" y="64257"/>
                </a:cubicBezTo>
                <a:cubicBezTo>
                  <a:pt x="196863" y="72715"/>
                  <a:pt x="193998" y="85130"/>
                  <a:pt x="193998" y="101501"/>
                </a:cubicBezTo>
                <a:lnTo>
                  <a:pt x="193998" y="467395"/>
                </a:lnTo>
                <a:cubicBezTo>
                  <a:pt x="193998" y="491406"/>
                  <a:pt x="197272" y="508323"/>
                  <a:pt x="203821" y="518145"/>
                </a:cubicBezTo>
                <a:cubicBezTo>
                  <a:pt x="209005" y="526331"/>
                  <a:pt x="218418" y="532197"/>
                  <a:pt x="232061" y="535744"/>
                </a:cubicBezTo>
                <a:lnTo>
                  <a:pt x="232061" y="580765"/>
                </a:lnTo>
                <a:cubicBezTo>
                  <a:pt x="171488" y="575853"/>
                  <a:pt x="120737" y="553070"/>
                  <a:pt x="79810" y="512415"/>
                </a:cubicBezTo>
                <a:cubicBezTo>
                  <a:pt x="26603" y="459482"/>
                  <a:pt x="0" y="385676"/>
                  <a:pt x="0" y="290996"/>
                </a:cubicBezTo>
                <a:cubicBezTo>
                  <a:pt x="0" y="243520"/>
                  <a:pt x="7026" y="200614"/>
                  <a:pt x="21078" y="162279"/>
                </a:cubicBezTo>
                <a:cubicBezTo>
                  <a:pt x="35130" y="123943"/>
                  <a:pt x="55935" y="91405"/>
                  <a:pt x="83493" y="64666"/>
                </a:cubicBezTo>
                <a:cubicBezTo>
                  <a:pt x="104503" y="44202"/>
                  <a:pt x="127149" y="28649"/>
                  <a:pt x="151433" y="18008"/>
                </a:cubicBezTo>
                <a:cubicBezTo>
                  <a:pt x="175717" y="7367"/>
                  <a:pt x="202593" y="1364"/>
                  <a:pt x="23206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2400" b="1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pic>
        <p:nvPicPr>
          <p:cNvPr id="4" name="Picture 3" descr="Artificial intelligence cybernetic circuit brain inside, high technology to  create artificial intelligence AI concept, vector illustration 10422007  Vector Art at Vecteezy">
            <a:extLst>
              <a:ext uri="{FF2B5EF4-FFF2-40B4-BE49-F238E27FC236}">
                <a16:creationId xmlns:a16="http://schemas.microsoft.com/office/drawing/2014/main" id="{3A3AEF6F-79E3-5DF0-325A-B43D87544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7" r="22677"/>
          <a:stretch>
            <a:fillRect/>
          </a:stretch>
        </p:blipFill>
        <p:spPr bwMode="auto">
          <a:xfrm>
            <a:off x="22855819" y="1525483"/>
            <a:ext cx="3699462" cy="4309761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A81747CA-853B-4AA3-8778-D49353B8CF94}"/>
              </a:ext>
            </a:extLst>
          </p:cNvPr>
          <p:cNvGrpSpPr/>
          <p:nvPr/>
        </p:nvGrpSpPr>
        <p:grpSpPr>
          <a:xfrm>
            <a:off x="22823658" y="1525483"/>
            <a:ext cx="3731623" cy="4309761"/>
            <a:chOff x="24223578" y="2963685"/>
            <a:chExt cx="4033837" cy="3991439"/>
          </a:xfrm>
          <a:gradFill>
            <a:gsLst>
              <a:gs pos="100000">
                <a:schemeClr val="bg1">
                  <a:alpha val="0"/>
                </a:schemeClr>
              </a:gs>
              <a:gs pos="83000">
                <a:srgbClr val="203863">
                  <a:alpha val="66000"/>
                </a:srgbClr>
              </a:gs>
              <a:gs pos="0">
                <a:schemeClr val="bg1">
                  <a:lumMod val="85000"/>
                </a:schemeClr>
              </a:gs>
            </a:gsLst>
            <a:lin ang="2700000" scaled="0"/>
          </a:gradFill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1EDE8F4-706F-AAAA-EC84-96E83160F5B6}"/>
                </a:ext>
              </a:extLst>
            </p:cNvPr>
            <p:cNvSpPr/>
            <p:nvPr/>
          </p:nvSpPr>
          <p:spPr>
            <a:xfrm>
              <a:off x="24223578" y="2963685"/>
              <a:ext cx="4033837" cy="399143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C5A899C-412B-AC8C-FE21-0F0D705B9CF6}"/>
                </a:ext>
              </a:extLst>
            </p:cNvPr>
            <p:cNvSpPr txBox="1"/>
            <p:nvPr/>
          </p:nvSpPr>
          <p:spPr>
            <a:xfrm>
              <a:off x="24258344" y="4545629"/>
              <a:ext cx="3954193" cy="1026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900"/>
                </a:spcBef>
              </a:pPr>
              <a:r>
                <a:rPr lang="en-IN" sz="6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encil" panose="040409050D0802020404" pitchFamily="82" charset="0"/>
                  <a:ea typeface="Times New Roman" panose="02020603050405020304" pitchFamily="18" charset="0"/>
                </a:rPr>
                <a:t>Opinion</a:t>
              </a:r>
              <a:endParaRPr lang="en-IN" sz="7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tencil" panose="040409050D0802020404" pitchFamily="82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9557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>
            <a:extLst>
              <a:ext uri="{FF2B5EF4-FFF2-40B4-BE49-F238E27FC236}">
                <a16:creationId xmlns:a16="http://schemas.microsoft.com/office/drawing/2014/main" id="{9BE740F8-AE24-7201-3CD6-41C39FB30F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3" b="-1030"/>
          <a:stretch/>
        </p:blipFill>
        <p:spPr bwMode="auto">
          <a:xfrm>
            <a:off x="-8994" y="-6354"/>
            <a:ext cx="14639394" cy="8357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raphic 11" descr="Arrow: Straight with solid fill">
            <a:extLst>
              <a:ext uri="{FF2B5EF4-FFF2-40B4-BE49-F238E27FC236}">
                <a16:creationId xmlns:a16="http://schemas.microsoft.com/office/drawing/2014/main" id="{D7FFA0E9-0744-F6A9-6E37-F41A70C41E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680773" y="17602840"/>
            <a:ext cx="1133474" cy="1133474"/>
          </a:xfrm>
          <a:prstGeom prst="rect">
            <a:avLst/>
          </a:prstGeom>
        </p:spPr>
      </p:pic>
      <p:pic>
        <p:nvPicPr>
          <p:cNvPr id="18" name="Picture Placeholder 21">
            <a:extLst>
              <a:ext uri="{FF2B5EF4-FFF2-40B4-BE49-F238E27FC236}">
                <a16:creationId xmlns:a16="http://schemas.microsoft.com/office/drawing/2014/main" id="{1EFE80E2-988C-8BE1-85CF-0EBDB167D33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82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8069"/>
                    </a14:imgEffect>
                    <a14:imgEffect>
                      <a14:saturation sat="14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l="28895" r="28895"/>
          <a:stretch/>
        </p:blipFill>
        <p:spPr>
          <a:xfrm flipH="1">
            <a:off x="22745806" y="1832848"/>
            <a:ext cx="3731623" cy="4309762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79400" dist="139700" dir="8100000" sx="101000" sy="101000" algn="tr" rotWithShape="0">
              <a:schemeClr val="bg1">
                <a:alpha val="63000"/>
              </a:schemeClr>
            </a:outerShdw>
            <a:softEdge rad="0"/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751F903-B2FA-09CC-BFF5-11B50116EE7F}"/>
              </a:ext>
            </a:extLst>
          </p:cNvPr>
          <p:cNvSpPr txBox="1"/>
          <p:nvPr/>
        </p:nvSpPr>
        <p:spPr>
          <a:xfrm>
            <a:off x="22935378" y="3911580"/>
            <a:ext cx="3352478" cy="472832"/>
          </a:xfrm>
          <a:custGeom>
            <a:avLst/>
            <a:gdLst/>
            <a:ahLst/>
            <a:cxnLst/>
            <a:rect l="l" t="t" r="r" b="b"/>
            <a:pathLst>
              <a:path w="4117740" h="580765">
                <a:moveTo>
                  <a:pt x="3389152" y="394953"/>
                </a:moveTo>
                <a:cubicBezTo>
                  <a:pt x="3396792" y="394953"/>
                  <a:pt x="3402112" y="397204"/>
                  <a:pt x="3405113" y="401706"/>
                </a:cubicBezTo>
                <a:cubicBezTo>
                  <a:pt x="3408114" y="406208"/>
                  <a:pt x="3409616" y="414052"/>
                  <a:pt x="3409616" y="425239"/>
                </a:cubicBezTo>
                <a:lnTo>
                  <a:pt x="3409616" y="569714"/>
                </a:lnTo>
                <a:lnTo>
                  <a:pt x="3239356" y="569714"/>
                </a:lnTo>
                <a:lnTo>
                  <a:pt x="3239356" y="525512"/>
                </a:lnTo>
                <a:cubicBezTo>
                  <a:pt x="3257091" y="522784"/>
                  <a:pt x="3271757" y="518964"/>
                  <a:pt x="3283353" y="514052"/>
                </a:cubicBezTo>
                <a:cubicBezTo>
                  <a:pt x="3294950" y="509141"/>
                  <a:pt x="3306614" y="501638"/>
                  <a:pt x="3318346" y="491542"/>
                </a:cubicBezTo>
                <a:cubicBezTo>
                  <a:pt x="3330079" y="481447"/>
                  <a:pt x="3339424" y="471010"/>
                  <a:pt x="3346382" y="460232"/>
                </a:cubicBezTo>
                <a:cubicBezTo>
                  <a:pt x="3353340" y="449455"/>
                  <a:pt x="3359956" y="435198"/>
                  <a:pt x="3366232" y="417463"/>
                </a:cubicBezTo>
                <a:cubicBezTo>
                  <a:pt x="3369233" y="408732"/>
                  <a:pt x="3372371" y="402797"/>
                  <a:pt x="3375645" y="399659"/>
                </a:cubicBezTo>
                <a:cubicBezTo>
                  <a:pt x="3378920" y="396522"/>
                  <a:pt x="3383422" y="394953"/>
                  <a:pt x="3389152" y="394953"/>
                </a:cubicBezTo>
                <a:close/>
                <a:moveTo>
                  <a:pt x="1465102" y="394953"/>
                </a:moveTo>
                <a:cubicBezTo>
                  <a:pt x="1472742" y="394953"/>
                  <a:pt x="1478062" y="397204"/>
                  <a:pt x="1481064" y="401706"/>
                </a:cubicBezTo>
                <a:cubicBezTo>
                  <a:pt x="1484065" y="406208"/>
                  <a:pt x="1485566" y="414052"/>
                  <a:pt x="1485566" y="425239"/>
                </a:cubicBezTo>
                <a:lnTo>
                  <a:pt x="1485566" y="569714"/>
                </a:lnTo>
                <a:lnTo>
                  <a:pt x="1315306" y="569714"/>
                </a:lnTo>
                <a:lnTo>
                  <a:pt x="1315306" y="525512"/>
                </a:lnTo>
                <a:cubicBezTo>
                  <a:pt x="1333041" y="522784"/>
                  <a:pt x="1347707" y="518964"/>
                  <a:pt x="1359304" y="514052"/>
                </a:cubicBezTo>
                <a:cubicBezTo>
                  <a:pt x="1370900" y="509141"/>
                  <a:pt x="1382564" y="501638"/>
                  <a:pt x="1394297" y="491542"/>
                </a:cubicBezTo>
                <a:cubicBezTo>
                  <a:pt x="1406029" y="481447"/>
                  <a:pt x="1415374" y="471010"/>
                  <a:pt x="1422332" y="460232"/>
                </a:cubicBezTo>
                <a:cubicBezTo>
                  <a:pt x="1429290" y="449455"/>
                  <a:pt x="1435907" y="435198"/>
                  <a:pt x="1442182" y="417463"/>
                </a:cubicBezTo>
                <a:cubicBezTo>
                  <a:pt x="1445184" y="408732"/>
                  <a:pt x="1448321" y="402797"/>
                  <a:pt x="1451596" y="399659"/>
                </a:cubicBezTo>
                <a:cubicBezTo>
                  <a:pt x="1454870" y="396522"/>
                  <a:pt x="1459372" y="394953"/>
                  <a:pt x="1465102" y="394953"/>
                </a:cubicBezTo>
                <a:close/>
                <a:moveTo>
                  <a:pt x="3312617" y="173124"/>
                </a:moveTo>
                <a:cubicBezTo>
                  <a:pt x="3321348" y="173124"/>
                  <a:pt x="3327351" y="176535"/>
                  <a:pt x="3330625" y="183356"/>
                </a:cubicBezTo>
                <a:cubicBezTo>
                  <a:pt x="3332535" y="186903"/>
                  <a:pt x="3333490" y="194952"/>
                  <a:pt x="3333490" y="207504"/>
                </a:cubicBezTo>
                <a:lnTo>
                  <a:pt x="3333490" y="363438"/>
                </a:lnTo>
                <a:cubicBezTo>
                  <a:pt x="3333490" y="376262"/>
                  <a:pt x="3332057" y="385130"/>
                  <a:pt x="3329192" y="390041"/>
                </a:cubicBezTo>
                <a:cubicBezTo>
                  <a:pt x="3326328" y="394953"/>
                  <a:pt x="3321075" y="397408"/>
                  <a:pt x="3313435" y="397408"/>
                </a:cubicBezTo>
                <a:cubicBezTo>
                  <a:pt x="3307160" y="397408"/>
                  <a:pt x="3302248" y="395498"/>
                  <a:pt x="3298701" y="391679"/>
                </a:cubicBezTo>
                <a:cubicBezTo>
                  <a:pt x="3295154" y="387859"/>
                  <a:pt x="3292289" y="381447"/>
                  <a:pt x="3290106" y="372443"/>
                </a:cubicBezTo>
                <a:cubicBezTo>
                  <a:pt x="3285468" y="353616"/>
                  <a:pt x="3278851" y="339155"/>
                  <a:pt x="3270256" y="329059"/>
                </a:cubicBezTo>
                <a:cubicBezTo>
                  <a:pt x="3261662" y="318964"/>
                  <a:pt x="3250543" y="312279"/>
                  <a:pt x="3236900" y="309004"/>
                </a:cubicBezTo>
                <a:lnTo>
                  <a:pt x="3236900" y="261528"/>
                </a:lnTo>
                <a:cubicBezTo>
                  <a:pt x="3252726" y="253888"/>
                  <a:pt x="3264458" y="245566"/>
                  <a:pt x="3272098" y="236562"/>
                </a:cubicBezTo>
                <a:cubicBezTo>
                  <a:pt x="3279738" y="227558"/>
                  <a:pt x="3285332" y="215553"/>
                  <a:pt x="3288878" y="200546"/>
                </a:cubicBezTo>
                <a:cubicBezTo>
                  <a:pt x="3291061" y="190178"/>
                  <a:pt x="3293926" y="183015"/>
                  <a:pt x="3297474" y="179059"/>
                </a:cubicBezTo>
                <a:cubicBezTo>
                  <a:pt x="3301020" y="175103"/>
                  <a:pt x="3306068" y="173124"/>
                  <a:pt x="3312617" y="173124"/>
                </a:cubicBezTo>
                <a:close/>
                <a:moveTo>
                  <a:pt x="1388567" y="173124"/>
                </a:moveTo>
                <a:cubicBezTo>
                  <a:pt x="1397298" y="173124"/>
                  <a:pt x="1403301" y="176535"/>
                  <a:pt x="1406575" y="183356"/>
                </a:cubicBezTo>
                <a:cubicBezTo>
                  <a:pt x="1408485" y="186903"/>
                  <a:pt x="1409440" y="194952"/>
                  <a:pt x="1409440" y="207504"/>
                </a:cubicBezTo>
                <a:lnTo>
                  <a:pt x="1409440" y="363438"/>
                </a:lnTo>
                <a:cubicBezTo>
                  <a:pt x="1409440" y="376262"/>
                  <a:pt x="1408008" y="385130"/>
                  <a:pt x="1405142" y="390041"/>
                </a:cubicBezTo>
                <a:cubicBezTo>
                  <a:pt x="1402278" y="394953"/>
                  <a:pt x="1397026" y="397408"/>
                  <a:pt x="1389385" y="397408"/>
                </a:cubicBezTo>
                <a:cubicBezTo>
                  <a:pt x="1383110" y="397408"/>
                  <a:pt x="1378199" y="395498"/>
                  <a:pt x="1374652" y="391679"/>
                </a:cubicBezTo>
                <a:cubicBezTo>
                  <a:pt x="1371104" y="387859"/>
                  <a:pt x="1368239" y="381447"/>
                  <a:pt x="1366057" y="372443"/>
                </a:cubicBezTo>
                <a:cubicBezTo>
                  <a:pt x="1361418" y="353616"/>
                  <a:pt x="1354801" y="339155"/>
                  <a:pt x="1346207" y="329059"/>
                </a:cubicBezTo>
                <a:cubicBezTo>
                  <a:pt x="1337612" y="318964"/>
                  <a:pt x="1326493" y="312279"/>
                  <a:pt x="1312851" y="309004"/>
                </a:cubicBezTo>
                <a:lnTo>
                  <a:pt x="1312851" y="261528"/>
                </a:lnTo>
                <a:cubicBezTo>
                  <a:pt x="1328676" y="253888"/>
                  <a:pt x="1340408" y="245566"/>
                  <a:pt x="1348048" y="236562"/>
                </a:cubicBezTo>
                <a:cubicBezTo>
                  <a:pt x="1355688" y="227558"/>
                  <a:pt x="1361282" y="215553"/>
                  <a:pt x="1364829" y="200546"/>
                </a:cubicBezTo>
                <a:cubicBezTo>
                  <a:pt x="1367012" y="190178"/>
                  <a:pt x="1369876" y="183015"/>
                  <a:pt x="1373424" y="179059"/>
                </a:cubicBezTo>
                <a:cubicBezTo>
                  <a:pt x="1376971" y="175103"/>
                  <a:pt x="1382018" y="173124"/>
                  <a:pt x="1388567" y="173124"/>
                </a:cubicBezTo>
                <a:close/>
                <a:moveTo>
                  <a:pt x="3990045" y="11051"/>
                </a:moveTo>
                <a:lnTo>
                  <a:pt x="4087453" y="11051"/>
                </a:lnTo>
                <a:cubicBezTo>
                  <a:pt x="4098640" y="11051"/>
                  <a:pt x="4106484" y="12619"/>
                  <a:pt x="4110986" y="15757"/>
                </a:cubicBezTo>
                <a:cubicBezTo>
                  <a:pt x="4115488" y="18895"/>
                  <a:pt x="4117740" y="24147"/>
                  <a:pt x="4117740" y="31514"/>
                </a:cubicBezTo>
                <a:cubicBezTo>
                  <a:pt x="4117740" y="35880"/>
                  <a:pt x="4116580" y="39495"/>
                  <a:pt x="4114260" y="42360"/>
                </a:cubicBezTo>
                <a:cubicBezTo>
                  <a:pt x="4111942" y="45225"/>
                  <a:pt x="4108054" y="47886"/>
                  <a:pt x="4102596" y="50341"/>
                </a:cubicBezTo>
                <a:cubicBezTo>
                  <a:pt x="4090318" y="55798"/>
                  <a:pt x="4081314" y="61528"/>
                  <a:pt x="4075584" y="67531"/>
                </a:cubicBezTo>
                <a:cubicBezTo>
                  <a:pt x="4063033" y="80082"/>
                  <a:pt x="4053620" y="98227"/>
                  <a:pt x="4047344" y="121965"/>
                </a:cubicBezTo>
                <a:lnTo>
                  <a:pt x="3996594" y="318009"/>
                </a:lnTo>
                <a:lnTo>
                  <a:pt x="3975311" y="234925"/>
                </a:lnTo>
                <a:lnTo>
                  <a:pt x="4005188" y="113779"/>
                </a:lnTo>
                <a:cubicBezTo>
                  <a:pt x="4007644" y="104229"/>
                  <a:pt x="4008872" y="96862"/>
                  <a:pt x="4008872" y="91678"/>
                </a:cubicBezTo>
                <a:cubicBezTo>
                  <a:pt x="4008872" y="83493"/>
                  <a:pt x="4006621" y="76467"/>
                  <a:pt x="4002119" y="70600"/>
                </a:cubicBezTo>
                <a:cubicBezTo>
                  <a:pt x="3997616" y="64734"/>
                  <a:pt x="3990182" y="59209"/>
                  <a:pt x="3979813" y="54025"/>
                </a:cubicBezTo>
                <a:cubicBezTo>
                  <a:pt x="3972992" y="50478"/>
                  <a:pt x="3968285" y="47067"/>
                  <a:pt x="3965693" y="43793"/>
                </a:cubicBezTo>
                <a:cubicBezTo>
                  <a:pt x="3963101" y="40519"/>
                  <a:pt x="3961805" y="36289"/>
                  <a:pt x="3961805" y="31105"/>
                </a:cubicBezTo>
                <a:cubicBezTo>
                  <a:pt x="3961805" y="24011"/>
                  <a:pt x="3964056" y="18895"/>
                  <a:pt x="3968558" y="15757"/>
                </a:cubicBezTo>
                <a:cubicBezTo>
                  <a:pt x="3973060" y="12619"/>
                  <a:pt x="3980222" y="11051"/>
                  <a:pt x="3990045" y="11051"/>
                </a:cubicBezTo>
                <a:close/>
                <a:moveTo>
                  <a:pt x="3798504" y="11051"/>
                </a:moveTo>
                <a:lnTo>
                  <a:pt x="3882814" y="11051"/>
                </a:lnTo>
                <a:lnTo>
                  <a:pt x="3981041" y="383493"/>
                </a:lnTo>
                <a:lnTo>
                  <a:pt x="3934384" y="569714"/>
                </a:lnTo>
                <a:lnTo>
                  <a:pt x="3845161" y="569714"/>
                </a:lnTo>
                <a:lnTo>
                  <a:pt x="3749800" y="209959"/>
                </a:lnTo>
                <a:close/>
                <a:moveTo>
                  <a:pt x="3490727" y="11051"/>
                </a:moveTo>
                <a:lnTo>
                  <a:pt x="3682268" y="11051"/>
                </a:lnTo>
                <a:cubicBezTo>
                  <a:pt x="3694274" y="11051"/>
                  <a:pt x="3702460" y="12688"/>
                  <a:pt x="3706825" y="15962"/>
                </a:cubicBezTo>
                <a:cubicBezTo>
                  <a:pt x="3712555" y="20055"/>
                  <a:pt x="3715420" y="25648"/>
                  <a:pt x="3715420" y="32742"/>
                </a:cubicBezTo>
                <a:cubicBezTo>
                  <a:pt x="3715420" y="41201"/>
                  <a:pt x="3710645" y="48295"/>
                  <a:pt x="3701096" y="54025"/>
                </a:cubicBezTo>
                <a:cubicBezTo>
                  <a:pt x="3693183" y="58663"/>
                  <a:pt x="3688067" y="62551"/>
                  <a:pt x="3685747" y="65689"/>
                </a:cubicBezTo>
                <a:cubicBezTo>
                  <a:pt x="3683428" y="68827"/>
                  <a:pt x="3682268" y="73534"/>
                  <a:pt x="3682268" y="79809"/>
                </a:cubicBezTo>
                <a:cubicBezTo>
                  <a:pt x="3682268" y="82811"/>
                  <a:pt x="3682678" y="85812"/>
                  <a:pt x="3683496" y="88813"/>
                </a:cubicBezTo>
                <a:lnTo>
                  <a:pt x="3759622" y="371624"/>
                </a:lnTo>
                <a:lnTo>
                  <a:pt x="3710100" y="569714"/>
                </a:lnTo>
                <a:lnTo>
                  <a:pt x="3621696" y="569714"/>
                </a:lnTo>
                <a:lnTo>
                  <a:pt x="3489908" y="88813"/>
                </a:lnTo>
                <a:cubicBezTo>
                  <a:pt x="3486907" y="77899"/>
                  <a:pt x="3484110" y="70532"/>
                  <a:pt x="3481518" y="66712"/>
                </a:cubicBezTo>
                <a:cubicBezTo>
                  <a:pt x="3478926" y="62892"/>
                  <a:pt x="3474492" y="59755"/>
                  <a:pt x="3468216" y="57299"/>
                </a:cubicBezTo>
                <a:cubicBezTo>
                  <a:pt x="3457302" y="52933"/>
                  <a:pt x="3451845" y="45703"/>
                  <a:pt x="3451845" y="35607"/>
                </a:cubicBezTo>
                <a:cubicBezTo>
                  <a:pt x="3451845" y="27694"/>
                  <a:pt x="3455256" y="21624"/>
                  <a:pt x="3462077" y="17394"/>
                </a:cubicBezTo>
                <a:cubicBezTo>
                  <a:pt x="3468899" y="13165"/>
                  <a:pt x="3478448" y="11051"/>
                  <a:pt x="3490727" y="11051"/>
                </a:cubicBezTo>
                <a:close/>
                <a:moveTo>
                  <a:pt x="3238947" y="11051"/>
                </a:moveTo>
                <a:lnTo>
                  <a:pt x="3403886" y="11051"/>
                </a:lnTo>
                <a:lnTo>
                  <a:pt x="3403886" y="155935"/>
                </a:lnTo>
                <a:cubicBezTo>
                  <a:pt x="3403886" y="164393"/>
                  <a:pt x="3402248" y="170532"/>
                  <a:pt x="3398974" y="174352"/>
                </a:cubicBezTo>
                <a:cubicBezTo>
                  <a:pt x="3395700" y="178172"/>
                  <a:pt x="3390516" y="180082"/>
                  <a:pt x="3383422" y="180082"/>
                </a:cubicBezTo>
                <a:cubicBezTo>
                  <a:pt x="3377419" y="180082"/>
                  <a:pt x="3373053" y="178854"/>
                  <a:pt x="3370325" y="176399"/>
                </a:cubicBezTo>
                <a:cubicBezTo>
                  <a:pt x="3367596" y="173943"/>
                  <a:pt x="3365004" y="168895"/>
                  <a:pt x="3362548" y="161255"/>
                </a:cubicBezTo>
                <a:cubicBezTo>
                  <a:pt x="3352180" y="129605"/>
                  <a:pt x="3336969" y="105457"/>
                  <a:pt x="3316914" y="88813"/>
                </a:cubicBezTo>
                <a:cubicBezTo>
                  <a:pt x="3296860" y="72169"/>
                  <a:pt x="3270870" y="62210"/>
                  <a:pt x="3238947" y="58936"/>
                </a:cubicBezTo>
                <a:close/>
                <a:moveTo>
                  <a:pt x="3009752" y="11051"/>
                </a:moveTo>
                <a:lnTo>
                  <a:pt x="3020393" y="11051"/>
                </a:lnTo>
                <a:lnTo>
                  <a:pt x="3202521" y="11051"/>
                </a:lnTo>
                <a:lnTo>
                  <a:pt x="3202521" y="569714"/>
                </a:lnTo>
                <a:lnTo>
                  <a:pt x="3020393" y="569714"/>
                </a:lnTo>
                <a:lnTo>
                  <a:pt x="3009752" y="569714"/>
                </a:lnTo>
                <a:cubicBezTo>
                  <a:pt x="2999929" y="569714"/>
                  <a:pt x="2992357" y="567872"/>
                  <a:pt x="2987036" y="564189"/>
                </a:cubicBezTo>
                <a:cubicBezTo>
                  <a:pt x="2981716" y="560506"/>
                  <a:pt x="2979056" y="555253"/>
                  <a:pt x="2979056" y="548432"/>
                </a:cubicBezTo>
                <a:cubicBezTo>
                  <a:pt x="2979056" y="537245"/>
                  <a:pt x="2984512" y="529878"/>
                  <a:pt x="2995427" y="526331"/>
                </a:cubicBezTo>
                <a:cubicBezTo>
                  <a:pt x="3004431" y="523329"/>
                  <a:pt x="3009683" y="521488"/>
                  <a:pt x="3011184" y="520806"/>
                </a:cubicBezTo>
                <a:cubicBezTo>
                  <a:pt x="3012685" y="520123"/>
                  <a:pt x="3014254" y="518555"/>
                  <a:pt x="3015890" y="516099"/>
                </a:cubicBezTo>
                <a:cubicBezTo>
                  <a:pt x="3019165" y="511733"/>
                  <a:pt x="3020802" y="504775"/>
                  <a:pt x="3020802" y="495226"/>
                </a:cubicBezTo>
                <a:lnTo>
                  <a:pt x="3020802" y="85539"/>
                </a:lnTo>
                <a:cubicBezTo>
                  <a:pt x="3020802" y="75989"/>
                  <a:pt x="3019165" y="69032"/>
                  <a:pt x="3015890" y="64666"/>
                </a:cubicBezTo>
                <a:cubicBezTo>
                  <a:pt x="3014254" y="62210"/>
                  <a:pt x="3012685" y="60641"/>
                  <a:pt x="3011184" y="59959"/>
                </a:cubicBezTo>
                <a:cubicBezTo>
                  <a:pt x="3009683" y="59277"/>
                  <a:pt x="3004431" y="57435"/>
                  <a:pt x="2995427" y="54434"/>
                </a:cubicBezTo>
                <a:cubicBezTo>
                  <a:pt x="2984512" y="50887"/>
                  <a:pt x="2979056" y="43520"/>
                  <a:pt x="2979056" y="32333"/>
                </a:cubicBezTo>
                <a:cubicBezTo>
                  <a:pt x="2979056" y="25512"/>
                  <a:pt x="2981716" y="20259"/>
                  <a:pt x="2987036" y="16576"/>
                </a:cubicBezTo>
                <a:cubicBezTo>
                  <a:pt x="2992357" y="12892"/>
                  <a:pt x="2999929" y="11051"/>
                  <a:pt x="3009752" y="11051"/>
                </a:cubicBezTo>
                <a:close/>
                <a:moveTo>
                  <a:pt x="2676376" y="11051"/>
                </a:moveTo>
                <a:lnTo>
                  <a:pt x="2687018" y="11051"/>
                </a:lnTo>
                <a:lnTo>
                  <a:pt x="2869555" y="11051"/>
                </a:lnTo>
                <a:lnTo>
                  <a:pt x="2880196" y="11051"/>
                </a:lnTo>
                <a:cubicBezTo>
                  <a:pt x="2890019" y="11051"/>
                  <a:pt x="2897591" y="12892"/>
                  <a:pt x="2902912" y="16576"/>
                </a:cubicBezTo>
                <a:cubicBezTo>
                  <a:pt x="2908232" y="20259"/>
                  <a:pt x="2910892" y="25512"/>
                  <a:pt x="2910892" y="32333"/>
                </a:cubicBezTo>
                <a:cubicBezTo>
                  <a:pt x="2910892" y="43520"/>
                  <a:pt x="2905436" y="50887"/>
                  <a:pt x="2894521" y="54434"/>
                </a:cubicBezTo>
                <a:cubicBezTo>
                  <a:pt x="2885517" y="57435"/>
                  <a:pt x="2880265" y="59277"/>
                  <a:pt x="2878764" y="59959"/>
                </a:cubicBezTo>
                <a:cubicBezTo>
                  <a:pt x="2877263" y="60641"/>
                  <a:pt x="2875694" y="62210"/>
                  <a:pt x="2874058" y="64666"/>
                </a:cubicBezTo>
                <a:cubicBezTo>
                  <a:pt x="2870783" y="69032"/>
                  <a:pt x="2869146" y="75989"/>
                  <a:pt x="2869146" y="85539"/>
                </a:cubicBezTo>
                <a:lnTo>
                  <a:pt x="2869146" y="495226"/>
                </a:lnTo>
                <a:cubicBezTo>
                  <a:pt x="2869146" y="504775"/>
                  <a:pt x="2870783" y="511733"/>
                  <a:pt x="2874058" y="516099"/>
                </a:cubicBezTo>
                <a:cubicBezTo>
                  <a:pt x="2875694" y="518555"/>
                  <a:pt x="2877263" y="520123"/>
                  <a:pt x="2878764" y="520806"/>
                </a:cubicBezTo>
                <a:cubicBezTo>
                  <a:pt x="2880265" y="521488"/>
                  <a:pt x="2885517" y="523329"/>
                  <a:pt x="2894521" y="526331"/>
                </a:cubicBezTo>
                <a:cubicBezTo>
                  <a:pt x="2905436" y="529878"/>
                  <a:pt x="2910892" y="537245"/>
                  <a:pt x="2910892" y="548432"/>
                </a:cubicBezTo>
                <a:cubicBezTo>
                  <a:pt x="2910892" y="555253"/>
                  <a:pt x="2908232" y="560506"/>
                  <a:pt x="2902912" y="564189"/>
                </a:cubicBezTo>
                <a:cubicBezTo>
                  <a:pt x="2897591" y="567872"/>
                  <a:pt x="2890019" y="569714"/>
                  <a:pt x="2880196" y="569714"/>
                </a:cubicBezTo>
                <a:lnTo>
                  <a:pt x="2869555" y="569714"/>
                </a:lnTo>
                <a:lnTo>
                  <a:pt x="2687018" y="569714"/>
                </a:lnTo>
                <a:lnTo>
                  <a:pt x="2676376" y="569714"/>
                </a:lnTo>
                <a:cubicBezTo>
                  <a:pt x="2666554" y="569714"/>
                  <a:pt x="2658982" y="567872"/>
                  <a:pt x="2653662" y="564189"/>
                </a:cubicBezTo>
                <a:cubicBezTo>
                  <a:pt x="2648341" y="560506"/>
                  <a:pt x="2645680" y="555253"/>
                  <a:pt x="2645680" y="548432"/>
                </a:cubicBezTo>
                <a:cubicBezTo>
                  <a:pt x="2645680" y="537245"/>
                  <a:pt x="2651138" y="529878"/>
                  <a:pt x="2662052" y="526331"/>
                </a:cubicBezTo>
                <a:cubicBezTo>
                  <a:pt x="2671056" y="523329"/>
                  <a:pt x="2676308" y="521488"/>
                  <a:pt x="2677809" y="520806"/>
                </a:cubicBezTo>
                <a:cubicBezTo>
                  <a:pt x="2679310" y="520123"/>
                  <a:pt x="2680878" y="518555"/>
                  <a:pt x="2682516" y="516099"/>
                </a:cubicBezTo>
                <a:cubicBezTo>
                  <a:pt x="2685790" y="511733"/>
                  <a:pt x="2687427" y="504775"/>
                  <a:pt x="2687427" y="495226"/>
                </a:cubicBezTo>
                <a:lnTo>
                  <a:pt x="2687427" y="85539"/>
                </a:lnTo>
                <a:cubicBezTo>
                  <a:pt x="2687427" y="75989"/>
                  <a:pt x="2685790" y="69032"/>
                  <a:pt x="2682516" y="64666"/>
                </a:cubicBezTo>
                <a:cubicBezTo>
                  <a:pt x="2680878" y="62210"/>
                  <a:pt x="2679310" y="60641"/>
                  <a:pt x="2677809" y="59959"/>
                </a:cubicBezTo>
                <a:cubicBezTo>
                  <a:pt x="2676308" y="59277"/>
                  <a:pt x="2671056" y="57435"/>
                  <a:pt x="2662052" y="54434"/>
                </a:cubicBezTo>
                <a:cubicBezTo>
                  <a:pt x="2651138" y="50887"/>
                  <a:pt x="2645680" y="43520"/>
                  <a:pt x="2645680" y="32333"/>
                </a:cubicBezTo>
                <a:cubicBezTo>
                  <a:pt x="2645680" y="25512"/>
                  <a:pt x="2648341" y="20259"/>
                  <a:pt x="2653662" y="16576"/>
                </a:cubicBezTo>
                <a:cubicBezTo>
                  <a:pt x="2658982" y="12892"/>
                  <a:pt x="2666554" y="11051"/>
                  <a:pt x="2676376" y="11051"/>
                </a:cubicBezTo>
                <a:close/>
                <a:moveTo>
                  <a:pt x="2472780" y="11051"/>
                </a:moveTo>
                <a:lnTo>
                  <a:pt x="2573052" y="11051"/>
                </a:lnTo>
                <a:cubicBezTo>
                  <a:pt x="2585604" y="11051"/>
                  <a:pt x="2593789" y="12278"/>
                  <a:pt x="2597609" y="14734"/>
                </a:cubicBezTo>
                <a:cubicBezTo>
                  <a:pt x="2604158" y="18827"/>
                  <a:pt x="2607432" y="24693"/>
                  <a:pt x="2607432" y="32333"/>
                </a:cubicBezTo>
                <a:cubicBezTo>
                  <a:pt x="2607432" y="37517"/>
                  <a:pt x="2606408" y="41610"/>
                  <a:pt x="2604362" y="44611"/>
                </a:cubicBezTo>
                <a:cubicBezTo>
                  <a:pt x="2602316" y="47613"/>
                  <a:pt x="2598564" y="50341"/>
                  <a:pt x="2593107" y="52797"/>
                </a:cubicBezTo>
                <a:lnTo>
                  <a:pt x="2572234" y="62620"/>
                </a:lnTo>
                <a:cubicBezTo>
                  <a:pt x="2563503" y="66712"/>
                  <a:pt x="2555112" y="74830"/>
                  <a:pt x="2547064" y="86972"/>
                </a:cubicBezTo>
                <a:cubicBezTo>
                  <a:pt x="2539014" y="99113"/>
                  <a:pt x="2532807" y="112961"/>
                  <a:pt x="2528441" y="128513"/>
                </a:cubicBezTo>
                <a:lnTo>
                  <a:pt x="2462548" y="367940"/>
                </a:lnTo>
                <a:lnTo>
                  <a:pt x="2440856" y="290996"/>
                </a:lnTo>
                <a:lnTo>
                  <a:pt x="2487923" y="118691"/>
                </a:lnTo>
                <a:cubicBezTo>
                  <a:pt x="2490924" y="107776"/>
                  <a:pt x="2492561" y="101092"/>
                  <a:pt x="2492834" y="98636"/>
                </a:cubicBezTo>
                <a:cubicBezTo>
                  <a:pt x="2493380" y="92633"/>
                  <a:pt x="2492016" y="85948"/>
                  <a:pt x="2488741" y="78581"/>
                </a:cubicBezTo>
                <a:cubicBezTo>
                  <a:pt x="2484376" y="69032"/>
                  <a:pt x="2477554" y="62756"/>
                  <a:pt x="2468278" y="59755"/>
                </a:cubicBezTo>
                <a:lnTo>
                  <a:pt x="2454771" y="54843"/>
                </a:lnTo>
                <a:cubicBezTo>
                  <a:pt x="2444130" y="51296"/>
                  <a:pt x="2438810" y="44338"/>
                  <a:pt x="2438810" y="33970"/>
                </a:cubicBezTo>
                <a:cubicBezTo>
                  <a:pt x="2438810" y="26603"/>
                  <a:pt x="2441811" y="20941"/>
                  <a:pt x="2447814" y="16985"/>
                </a:cubicBezTo>
                <a:cubicBezTo>
                  <a:pt x="2453816" y="13029"/>
                  <a:pt x="2462138" y="11051"/>
                  <a:pt x="2472780" y="11051"/>
                </a:cubicBezTo>
                <a:close/>
                <a:moveTo>
                  <a:pt x="2157636" y="11051"/>
                </a:moveTo>
                <a:lnTo>
                  <a:pt x="2339764" y="11051"/>
                </a:lnTo>
                <a:cubicBezTo>
                  <a:pt x="2351224" y="11051"/>
                  <a:pt x="2359069" y="11323"/>
                  <a:pt x="2363298" y="11869"/>
                </a:cubicBezTo>
                <a:cubicBezTo>
                  <a:pt x="2367527" y="12415"/>
                  <a:pt x="2371006" y="13506"/>
                  <a:pt x="2373734" y="15143"/>
                </a:cubicBezTo>
                <a:cubicBezTo>
                  <a:pt x="2376463" y="17053"/>
                  <a:pt x="2378782" y="19782"/>
                  <a:pt x="2380692" y="23329"/>
                </a:cubicBezTo>
                <a:cubicBezTo>
                  <a:pt x="2382602" y="26876"/>
                  <a:pt x="2383557" y="30287"/>
                  <a:pt x="2383557" y="33561"/>
                </a:cubicBezTo>
                <a:cubicBezTo>
                  <a:pt x="2383557" y="43656"/>
                  <a:pt x="2378782" y="50887"/>
                  <a:pt x="2369232" y="55253"/>
                </a:cubicBezTo>
                <a:cubicBezTo>
                  <a:pt x="2362138" y="58800"/>
                  <a:pt x="2357295" y="62415"/>
                  <a:pt x="2354703" y="66098"/>
                </a:cubicBezTo>
                <a:cubicBezTo>
                  <a:pt x="2352111" y="69782"/>
                  <a:pt x="2350815" y="75034"/>
                  <a:pt x="2350815" y="81856"/>
                </a:cubicBezTo>
                <a:cubicBezTo>
                  <a:pt x="2350815" y="86221"/>
                  <a:pt x="2351224" y="90041"/>
                  <a:pt x="2352043" y="93315"/>
                </a:cubicBezTo>
                <a:lnTo>
                  <a:pt x="2446995" y="426467"/>
                </a:lnTo>
                <a:lnTo>
                  <a:pt x="2408114" y="569714"/>
                </a:lnTo>
                <a:lnTo>
                  <a:pt x="2300474" y="569714"/>
                </a:lnTo>
                <a:lnTo>
                  <a:pt x="2154771" y="80628"/>
                </a:lnTo>
                <a:cubicBezTo>
                  <a:pt x="2152588" y="73261"/>
                  <a:pt x="2150542" y="68281"/>
                  <a:pt x="2148632" y="65689"/>
                </a:cubicBezTo>
                <a:cubicBezTo>
                  <a:pt x="2146722" y="63097"/>
                  <a:pt x="2143720" y="60846"/>
                  <a:pt x="2139628" y="58936"/>
                </a:cubicBezTo>
                <a:cubicBezTo>
                  <a:pt x="2130897" y="55389"/>
                  <a:pt x="2125167" y="52115"/>
                  <a:pt x="2122438" y="49113"/>
                </a:cubicBezTo>
                <a:cubicBezTo>
                  <a:pt x="2119710" y="46112"/>
                  <a:pt x="2118345" y="41610"/>
                  <a:pt x="2118345" y="35607"/>
                </a:cubicBezTo>
                <a:cubicBezTo>
                  <a:pt x="2118345" y="27422"/>
                  <a:pt x="2122029" y="21010"/>
                  <a:pt x="2129396" y="16371"/>
                </a:cubicBezTo>
                <a:cubicBezTo>
                  <a:pt x="2135126" y="12824"/>
                  <a:pt x="2144539" y="11051"/>
                  <a:pt x="2157636" y="11051"/>
                </a:cubicBezTo>
                <a:close/>
                <a:moveTo>
                  <a:pt x="1806104" y="11051"/>
                </a:moveTo>
                <a:lnTo>
                  <a:pt x="1816746" y="11051"/>
                </a:lnTo>
                <a:cubicBezTo>
                  <a:pt x="1847032" y="11051"/>
                  <a:pt x="1872816" y="12142"/>
                  <a:pt x="1894099" y="14325"/>
                </a:cubicBezTo>
                <a:cubicBezTo>
                  <a:pt x="1925750" y="17326"/>
                  <a:pt x="1953990" y="27694"/>
                  <a:pt x="1978819" y="45430"/>
                </a:cubicBezTo>
                <a:cubicBezTo>
                  <a:pt x="2014563" y="70805"/>
                  <a:pt x="2032434" y="106958"/>
                  <a:pt x="2032434" y="153888"/>
                </a:cubicBezTo>
                <a:cubicBezTo>
                  <a:pt x="2032434" y="192360"/>
                  <a:pt x="2020429" y="223875"/>
                  <a:pt x="1996418" y="248431"/>
                </a:cubicBezTo>
                <a:cubicBezTo>
                  <a:pt x="1986322" y="258800"/>
                  <a:pt x="1974522" y="267258"/>
                  <a:pt x="1961016" y="273807"/>
                </a:cubicBezTo>
                <a:cubicBezTo>
                  <a:pt x="1947509" y="280355"/>
                  <a:pt x="1926978" y="287722"/>
                  <a:pt x="1899420" y="295908"/>
                </a:cubicBezTo>
                <a:cubicBezTo>
                  <a:pt x="1924522" y="299728"/>
                  <a:pt x="1943826" y="303957"/>
                  <a:pt x="1957332" y="308595"/>
                </a:cubicBezTo>
                <a:cubicBezTo>
                  <a:pt x="1970838" y="313234"/>
                  <a:pt x="1983048" y="319509"/>
                  <a:pt x="1993962" y="327422"/>
                </a:cubicBezTo>
                <a:cubicBezTo>
                  <a:pt x="2005422" y="335880"/>
                  <a:pt x="2014222" y="345976"/>
                  <a:pt x="2020361" y="357708"/>
                </a:cubicBezTo>
                <a:cubicBezTo>
                  <a:pt x="2026500" y="369441"/>
                  <a:pt x="2029570" y="381856"/>
                  <a:pt x="2029570" y="394953"/>
                </a:cubicBezTo>
                <a:lnTo>
                  <a:pt x="2029570" y="479673"/>
                </a:lnTo>
                <a:cubicBezTo>
                  <a:pt x="2029570" y="488404"/>
                  <a:pt x="2032434" y="492770"/>
                  <a:pt x="2038164" y="492770"/>
                </a:cubicBezTo>
                <a:cubicBezTo>
                  <a:pt x="2040347" y="492770"/>
                  <a:pt x="2042189" y="492156"/>
                  <a:pt x="2043690" y="490928"/>
                </a:cubicBezTo>
                <a:cubicBezTo>
                  <a:pt x="2045190" y="489700"/>
                  <a:pt x="2047305" y="487313"/>
                  <a:pt x="2050033" y="483766"/>
                </a:cubicBezTo>
                <a:cubicBezTo>
                  <a:pt x="2056855" y="474489"/>
                  <a:pt x="2063812" y="469851"/>
                  <a:pt x="2070906" y="469851"/>
                </a:cubicBezTo>
                <a:cubicBezTo>
                  <a:pt x="2075545" y="469851"/>
                  <a:pt x="2080184" y="472306"/>
                  <a:pt x="2084822" y="477218"/>
                </a:cubicBezTo>
                <a:cubicBezTo>
                  <a:pt x="2089460" y="482129"/>
                  <a:pt x="2091780" y="487040"/>
                  <a:pt x="2091780" y="491951"/>
                </a:cubicBezTo>
                <a:cubicBezTo>
                  <a:pt x="2091780" y="500410"/>
                  <a:pt x="2087755" y="510710"/>
                  <a:pt x="2079706" y="522852"/>
                </a:cubicBezTo>
                <a:cubicBezTo>
                  <a:pt x="2071657" y="534994"/>
                  <a:pt x="2061629" y="545840"/>
                  <a:pt x="2049624" y="555390"/>
                </a:cubicBezTo>
                <a:cubicBezTo>
                  <a:pt x="2038437" y="564394"/>
                  <a:pt x="2026295" y="570874"/>
                  <a:pt x="2013198" y="574830"/>
                </a:cubicBezTo>
                <a:cubicBezTo>
                  <a:pt x="2000102" y="578787"/>
                  <a:pt x="1984686" y="580765"/>
                  <a:pt x="1966950" y="580765"/>
                </a:cubicBezTo>
                <a:cubicBezTo>
                  <a:pt x="1930934" y="580765"/>
                  <a:pt x="1902830" y="570465"/>
                  <a:pt x="1882639" y="549864"/>
                </a:cubicBezTo>
                <a:cubicBezTo>
                  <a:pt x="1862448" y="529264"/>
                  <a:pt x="1852352" y="500546"/>
                  <a:pt x="1852352" y="463711"/>
                </a:cubicBezTo>
                <a:lnTo>
                  <a:pt x="1852352" y="394953"/>
                </a:lnTo>
                <a:cubicBezTo>
                  <a:pt x="1852352" y="379673"/>
                  <a:pt x="1852216" y="370805"/>
                  <a:pt x="1851943" y="368350"/>
                </a:cubicBezTo>
                <a:cubicBezTo>
                  <a:pt x="1850579" y="357436"/>
                  <a:pt x="1846759" y="348022"/>
                  <a:pt x="1840484" y="340110"/>
                </a:cubicBezTo>
                <a:cubicBezTo>
                  <a:pt x="1832571" y="330560"/>
                  <a:pt x="1821248" y="324966"/>
                  <a:pt x="1806514" y="323329"/>
                </a:cubicBezTo>
                <a:lnTo>
                  <a:pt x="1806514" y="279537"/>
                </a:lnTo>
                <a:cubicBezTo>
                  <a:pt x="1821248" y="277354"/>
                  <a:pt x="1831752" y="273534"/>
                  <a:pt x="1838028" y="268077"/>
                </a:cubicBezTo>
                <a:cubicBezTo>
                  <a:pt x="1843485" y="263165"/>
                  <a:pt x="1847236" y="257572"/>
                  <a:pt x="1849283" y="251296"/>
                </a:cubicBezTo>
                <a:cubicBezTo>
                  <a:pt x="1851329" y="245021"/>
                  <a:pt x="1852352" y="235744"/>
                  <a:pt x="1852352" y="223466"/>
                </a:cubicBezTo>
                <a:lnTo>
                  <a:pt x="1852352" y="115007"/>
                </a:lnTo>
                <a:cubicBezTo>
                  <a:pt x="1852352" y="97817"/>
                  <a:pt x="1849010" y="84993"/>
                  <a:pt x="1842325" y="76535"/>
                </a:cubicBezTo>
                <a:cubicBezTo>
                  <a:pt x="1835640" y="68077"/>
                  <a:pt x="1823567" y="61392"/>
                  <a:pt x="1806104" y="56480"/>
                </a:cubicBezTo>
                <a:close/>
                <a:moveTo>
                  <a:pt x="1581002" y="11051"/>
                </a:moveTo>
                <a:lnTo>
                  <a:pt x="1591643" y="11051"/>
                </a:lnTo>
                <a:lnTo>
                  <a:pt x="1773771" y="11051"/>
                </a:lnTo>
                <a:lnTo>
                  <a:pt x="1773771" y="491951"/>
                </a:lnTo>
                <a:cubicBezTo>
                  <a:pt x="1773771" y="502593"/>
                  <a:pt x="1775818" y="510232"/>
                  <a:pt x="1779910" y="514871"/>
                </a:cubicBezTo>
                <a:cubicBezTo>
                  <a:pt x="1782093" y="517599"/>
                  <a:pt x="1784140" y="519305"/>
                  <a:pt x="1786050" y="519987"/>
                </a:cubicBezTo>
                <a:cubicBezTo>
                  <a:pt x="1787960" y="520669"/>
                  <a:pt x="1794235" y="522374"/>
                  <a:pt x="1804876" y="525103"/>
                </a:cubicBezTo>
                <a:cubicBezTo>
                  <a:pt x="1817973" y="528104"/>
                  <a:pt x="1824522" y="535608"/>
                  <a:pt x="1824522" y="547613"/>
                </a:cubicBezTo>
                <a:cubicBezTo>
                  <a:pt x="1824522" y="554707"/>
                  <a:pt x="1820974" y="560437"/>
                  <a:pt x="1813880" y="564803"/>
                </a:cubicBezTo>
                <a:cubicBezTo>
                  <a:pt x="1808696" y="568077"/>
                  <a:pt x="1800101" y="569714"/>
                  <a:pt x="1788096" y="569714"/>
                </a:cubicBezTo>
                <a:lnTo>
                  <a:pt x="1774180" y="569714"/>
                </a:lnTo>
                <a:lnTo>
                  <a:pt x="1591643" y="569714"/>
                </a:lnTo>
                <a:lnTo>
                  <a:pt x="1581002" y="569714"/>
                </a:lnTo>
                <a:cubicBezTo>
                  <a:pt x="1571179" y="569714"/>
                  <a:pt x="1563607" y="567872"/>
                  <a:pt x="1558287" y="564189"/>
                </a:cubicBezTo>
                <a:cubicBezTo>
                  <a:pt x="1552966" y="560506"/>
                  <a:pt x="1550306" y="555253"/>
                  <a:pt x="1550306" y="548432"/>
                </a:cubicBezTo>
                <a:cubicBezTo>
                  <a:pt x="1550306" y="537245"/>
                  <a:pt x="1555763" y="529878"/>
                  <a:pt x="1566677" y="526331"/>
                </a:cubicBezTo>
                <a:cubicBezTo>
                  <a:pt x="1575681" y="523329"/>
                  <a:pt x="1580933" y="521488"/>
                  <a:pt x="1582434" y="520806"/>
                </a:cubicBezTo>
                <a:cubicBezTo>
                  <a:pt x="1583935" y="520123"/>
                  <a:pt x="1585504" y="518555"/>
                  <a:pt x="1587141" y="516099"/>
                </a:cubicBezTo>
                <a:cubicBezTo>
                  <a:pt x="1590415" y="511733"/>
                  <a:pt x="1592052" y="504775"/>
                  <a:pt x="1592052" y="495226"/>
                </a:cubicBezTo>
                <a:lnTo>
                  <a:pt x="1592052" y="85539"/>
                </a:lnTo>
                <a:cubicBezTo>
                  <a:pt x="1592052" y="75989"/>
                  <a:pt x="1590415" y="69032"/>
                  <a:pt x="1587141" y="64666"/>
                </a:cubicBezTo>
                <a:cubicBezTo>
                  <a:pt x="1585504" y="62210"/>
                  <a:pt x="1583935" y="60641"/>
                  <a:pt x="1582434" y="59959"/>
                </a:cubicBezTo>
                <a:cubicBezTo>
                  <a:pt x="1580933" y="59277"/>
                  <a:pt x="1575681" y="57435"/>
                  <a:pt x="1566677" y="54434"/>
                </a:cubicBezTo>
                <a:cubicBezTo>
                  <a:pt x="1555763" y="50887"/>
                  <a:pt x="1550306" y="43520"/>
                  <a:pt x="1550306" y="32333"/>
                </a:cubicBezTo>
                <a:cubicBezTo>
                  <a:pt x="1550306" y="25512"/>
                  <a:pt x="1552966" y="20259"/>
                  <a:pt x="1558287" y="16576"/>
                </a:cubicBezTo>
                <a:cubicBezTo>
                  <a:pt x="1563607" y="12892"/>
                  <a:pt x="1571179" y="11051"/>
                  <a:pt x="1581002" y="11051"/>
                </a:cubicBezTo>
                <a:close/>
                <a:moveTo>
                  <a:pt x="1314897" y="11051"/>
                </a:moveTo>
                <a:lnTo>
                  <a:pt x="1479836" y="11051"/>
                </a:lnTo>
                <a:lnTo>
                  <a:pt x="1479836" y="155935"/>
                </a:lnTo>
                <a:cubicBezTo>
                  <a:pt x="1479836" y="164393"/>
                  <a:pt x="1478198" y="170532"/>
                  <a:pt x="1474924" y="174352"/>
                </a:cubicBezTo>
                <a:cubicBezTo>
                  <a:pt x="1471650" y="178172"/>
                  <a:pt x="1466466" y="180082"/>
                  <a:pt x="1459372" y="180082"/>
                </a:cubicBezTo>
                <a:cubicBezTo>
                  <a:pt x="1453369" y="180082"/>
                  <a:pt x="1449004" y="178854"/>
                  <a:pt x="1446275" y="176399"/>
                </a:cubicBezTo>
                <a:cubicBezTo>
                  <a:pt x="1443546" y="173943"/>
                  <a:pt x="1440954" y="168895"/>
                  <a:pt x="1438499" y="161255"/>
                </a:cubicBezTo>
                <a:cubicBezTo>
                  <a:pt x="1428130" y="129605"/>
                  <a:pt x="1412919" y="105457"/>
                  <a:pt x="1392864" y="88813"/>
                </a:cubicBezTo>
                <a:cubicBezTo>
                  <a:pt x="1372810" y="72169"/>
                  <a:pt x="1346820" y="62210"/>
                  <a:pt x="1314897" y="58936"/>
                </a:cubicBezTo>
                <a:close/>
                <a:moveTo>
                  <a:pt x="1085702" y="11051"/>
                </a:moveTo>
                <a:lnTo>
                  <a:pt x="1096343" y="11051"/>
                </a:lnTo>
                <a:lnTo>
                  <a:pt x="1278471" y="11051"/>
                </a:lnTo>
                <a:lnTo>
                  <a:pt x="1278471" y="569714"/>
                </a:lnTo>
                <a:lnTo>
                  <a:pt x="1096343" y="569714"/>
                </a:lnTo>
                <a:lnTo>
                  <a:pt x="1085702" y="569714"/>
                </a:lnTo>
                <a:cubicBezTo>
                  <a:pt x="1075879" y="569714"/>
                  <a:pt x="1068307" y="567872"/>
                  <a:pt x="1062987" y="564189"/>
                </a:cubicBezTo>
                <a:cubicBezTo>
                  <a:pt x="1057666" y="560506"/>
                  <a:pt x="1055006" y="555253"/>
                  <a:pt x="1055006" y="548432"/>
                </a:cubicBezTo>
                <a:cubicBezTo>
                  <a:pt x="1055006" y="537245"/>
                  <a:pt x="1060463" y="529878"/>
                  <a:pt x="1071377" y="526331"/>
                </a:cubicBezTo>
                <a:cubicBezTo>
                  <a:pt x="1080381" y="523329"/>
                  <a:pt x="1085633" y="521488"/>
                  <a:pt x="1087134" y="520806"/>
                </a:cubicBezTo>
                <a:cubicBezTo>
                  <a:pt x="1088635" y="520123"/>
                  <a:pt x="1090204" y="518555"/>
                  <a:pt x="1091841" y="516099"/>
                </a:cubicBezTo>
                <a:cubicBezTo>
                  <a:pt x="1095115" y="511733"/>
                  <a:pt x="1096752" y="504775"/>
                  <a:pt x="1096752" y="495226"/>
                </a:cubicBezTo>
                <a:lnTo>
                  <a:pt x="1096752" y="85539"/>
                </a:lnTo>
                <a:cubicBezTo>
                  <a:pt x="1096752" y="75989"/>
                  <a:pt x="1095115" y="69032"/>
                  <a:pt x="1091841" y="64666"/>
                </a:cubicBezTo>
                <a:cubicBezTo>
                  <a:pt x="1090204" y="62210"/>
                  <a:pt x="1088635" y="60641"/>
                  <a:pt x="1087134" y="59959"/>
                </a:cubicBezTo>
                <a:cubicBezTo>
                  <a:pt x="1085633" y="59277"/>
                  <a:pt x="1080381" y="57435"/>
                  <a:pt x="1071377" y="54434"/>
                </a:cubicBezTo>
                <a:cubicBezTo>
                  <a:pt x="1060463" y="50887"/>
                  <a:pt x="1055006" y="43520"/>
                  <a:pt x="1055006" y="32333"/>
                </a:cubicBezTo>
                <a:cubicBezTo>
                  <a:pt x="1055006" y="25512"/>
                  <a:pt x="1057666" y="20259"/>
                  <a:pt x="1062987" y="16576"/>
                </a:cubicBezTo>
                <a:cubicBezTo>
                  <a:pt x="1068307" y="12892"/>
                  <a:pt x="1075879" y="11051"/>
                  <a:pt x="1085702" y="11051"/>
                </a:cubicBezTo>
                <a:close/>
                <a:moveTo>
                  <a:pt x="882105" y="11051"/>
                </a:moveTo>
                <a:lnTo>
                  <a:pt x="982378" y="11051"/>
                </a:lnTo>
                <a:cubicBezTo>
                  <a:pt x="994929" y="11051"/>
                  <a:pt x="1003114" y="12278"/>
                  <a:pt x="1006934" y="14734"/>
                </a:cubicBezTo>
                <a:cubicBezTo>
                  <a:pt x="1013483" y="18827"/>
                  <a:pt x="1016757" y="24693"/>
                  <a:pt x="1016757" y="32333"/>
                </a:cubicBezTo>
                <a:cubicBezTo>
                  <a:pt x="1016757" y="37517"/>
                  <a:pt x="1015734" y="41610"/>
                  <a:pt x="1013687" y="44611"/>
                </a:cubicBezTo>
                <a:cubicBezTo>
                  <a:pt x="1011641" y="47613"/>
                  <a:pt x="1007889" y="50341"/>
                  <a:pt x="1002432" y="52797"/>
                </a:cubicBezTo>
                <a:lnTo>
                  <a:pt x="981559" y="62620"/>
                </a:lnTo>
                <a:cubicBezTo>
                  <a:pt x="972828" y="66712"/>
                  <a:pt x="964438" y="74830"/>
                  <a:pt x="956388" y="86972"/>
                </a:cubicBezTo>
                <a:cubicBezTo>
                  <a:pt x="948340" y="99113"/>
                  <a:pt x="942132" y="112961"/>
                  <a:pt x="937766" y="128513"/>
                </a:cubicBezTo>
                <a:lnTo>
                  <a:pt x="871873" y="367940"/>
                </a:lnTo>
                <a:lnTo>
                  <a:pt x="850181" y="290996"/>
                </a:lnTo>
                <a:lnTo>
                  <a:pt x="897248" y="118691"/>
                </a:lnTo>
                <a:cubicBezTo>
                  <a:pt x="900249" y="107776"/>
                  <a:pt x="901886" y="101092"/>
                  <a:pt x="902159" y="98636"/>
                </a:cubicBezTo>
                <a:cubicBezTo>
                  <a:pt x="902705" y="92633"/>
                  <a:pt x="901341" y="85948"/>
                  <a:pt x="898066" y="78581"/>
                </a:cubicBezTo>
                <a:cubicBezTo>
                  <a:pt x="893701" y="69032"/>
                  <a:pt x="886880" y="62756"/>
                  <a:pt x="877603" y="59755"/>
                </a:cubicBezTo>
                <a:lnTo>
                  <a:pt x="864096" y="54843"/>
                </a:lnTo>
                <a:cubicBezTo>
                  <a:pt x="853455" y="51296"/>
                  <a:pt x="848135" y="44338"/>
                  <a:pt x="848135" y="33970"/>
                </a:cubicBezTo>
                <a:cubicBezTo>
                  <a:pt x="848135" y="26603"/>
                  <a:pt x="851136" y="20941"/>
                  <a:pt x="857139" y="16985"/>
                </a:cubicBezTo>
                <a:cubicBezTo>
                  <a:pt x="863142" y="13029"/>
                  <a:pt x="871464" y="11051"/>
                  <a:pt x="882105" y="11051"/>
                </a:cubicBezTo>
                <a:close/>
                <a:moveTo>
                  <a:pt x="566961" y="11051"/>
                </a:moveTo>
                <a:lnTo>
                  <a:pt x="749090" y="11051"/>
                </a:lnTo>
                <a:cubicBezTo>
                  <a:pt x="760549" y="11051"/>
                  <a:pt x="768394" y="11323"/>
                  <a:pt x="772623" y="11869"/>
                </a:cubicBezTo>
                <a:cubicBezTo>
                  <a:pt x="776852" y="12415"/>
                  <a:pt x="780331" y="13506"/>
                  <a:pt x="783060" y="15143"/>
                </a:cubicBezTo>
                <a:cubicBezTo>
                  <a:pt x="785788" y="17053"/>
                  <a:pt x="788107" y="19782"/>
                  <a:pt x="790017" y="23329"/>
                </a:cubicBezTo>
                <a:cubicBezTo>
                  <a:pt x="791927" y="26876"/>
                  <a:pt x="792882" y="30287"/>
                  <a:pt x="792882" y="33561"/>
                </a:cubicBezTo>
                <a:cubicBezTo>
                  <a:pt x="792882" y="43656"/>
                  <a:pt x="788107" y="50887"/>
                  <a:pt x="778558" y="55253"/>
                </a:cubicBezTo>
                <a:cubicBezTo>
                  <a:pt x="771463" y="58800"/>
                  <a:pt x="766620" y="62415"/>
                  <a:pt x="764028" y="66098"/>
                </a:cubicBezTo>
                <a:cubicBezTo>
                  <a:pt x="761436" y="69782"/>
                  <a:pt x="760140" y="75034"/>
                  <a:pt x="760140" y="81856"/>
                </a:cubicBezTo>
                <a:cubicBezTo>
                  <a:pt x="760140" y="86221"/>
                  <a:pt x="760549" y="90041"/>
                  <a:pt x="761368" y="93315"/>
                </a:cubicBezTo>
                <a:lnTo>
                  <a:pt x="856320" y="426467"/>
                </a:lnTo>
                <a:lnTo>
                  <a:pt x="817439" y="569714"/>
                </a:lnTo>
                <a:lnTo>
                  <a:pt x="709799" y="569714"/>
                </a:lnTo>
                <a:lnTo>
                  <a:pt x="564096" y="80628"/>
                </a:lnTo>
                <a:cubicBezTo>
                  <a:pt x="561913" y="73261"/>
                  <a:pt x="559867" y="68281"/>
                  <a:pt x="557957" y="65689"/>
                </a:cubicBezTo>
                <a:cubicBezTo>
                  <a:pt x="556047" y="63097"/>
                  <a:pt x="553046" y="60846"/>
                  <a:pt x="548953" y="58936"/>
                </a:cubicBezTo>
                <a:cubicBezTo>
                  <a:pt x="540222" y="55389"/>
                  <a:pt x="534492" y="52115"/>
                  <a:pt x="531763" y="49113"/>
                </a:cubicBezTo>
                <a:cubicBezTo>
                  <a:pt x="529035" y="46112"/>
                  <a:pt x="527671" y="41610"/>
                  <a:pt x="527671" y="35607"/>
                </a:cubicBezTo>
                <a:cubicBezTo>
                  <a:pt x="527671" y="27422"/>
                  <a:pt x="531354" y="21010"/>
                  <a:pt x="538721" y="16371"/>
                </a:cubicBezTo>
                <a:cubicBezTo>
                  <a:pt x="544451" y="12824"/>
                  <a:pt x="553864" y="11051"/>
                  <a:pt x="566961" y="11051"/>
                </a:cubicBezTo>
                <a:close/>
                <a:moveTo>
                  <a:pt x="265621" y="0"/>
                </a:moveTo>
                <a:cubicBezTo>
                  <a:pt x="295089" y="1364"/>
                  <a:pt x="322034" y="7367"/>
                  <a:pt x="346454" y="18008"/>
                </a:cubicBezTo>
                <a:cubicBezTo>
                  <a:pt x="370874" y="28649"/>
                  <a:pt x="393589" y="44202"/>
                  <a:pt x="414598" y="64666"/>
                </a:cubicBezTo>
                <a:cubicBezTo>
                  <a:pt x="470260" y="118963"/>
                  <a:pt x="498091" y="194407"/>
                  <a:pt x="498091" y="290996"/>
                </a:cubicBezTo>
                <a:cubicBezTo>
                  <a:pt x="498091" y="385676"/>
                  <a:pt x="471488" y="459482"/>
                  <a:pt x="418282" y="512415"/>
                </a:cubicBezTo>
                <a:cubicBezTo>
                  <a:pt x="377354" y="553343"/>
                  <a:pt x="326467" y="576126"/>
                  <a:pt x="265621" y="580765"/>
                </a:cubicBezTo>
                <a:lnTo>
                  <a:pt x="265621" y="535744"/>
                </a:lnTo>
                <a:cubicBezTo>
                  <a:pt x="272716" y="534107"/>
                  <a:pt x="278241" y="531992"/>
                  <a:pt x="282197" y="529400"/>
                </a:cubicBezTo>
                <a:cubicBezTo>
                  <a:pt x="286154" y="526808"/>
                  <a:pt x="289769" y="523057"/>
                  <a:pt x="293043" y="518145"/>
                </a:cubicBezTo>
                <a:cubicBezTo>
                  <a:pt x="300410" y="506958"/>
                  <a:pt x="304093" y="490042"/>
                  <a:pt x="304093" y="467395"/>
                </a:cubicBezTo>
                <a:lnTo>
                  <a:pt x="304093" y="101501"/>
                </a:lnTo>
                <a:cubicBezTo>
                  <a:pt x="304093" y="87040"/>
                  <a:pt x="301638" y="75580"/>
                  <a:pt x="296727" y="67122"/>
                </a:cubicBezTo>
                <a:cubicBezTo>
                  <a:pt x="293452" y="61392"/>
                  <a:pt x="289564" y="56890"/>
                  <a:pt x="285062" y="53615"/>
                </a:cubicBezTo>
                <a:cubicBezTo>
                  <a:pt x="280560" y="50341"/>
                  <a:pt x="274080" y="47203"/>
                  <a:pt x="265621" y="44202"/>
                </a:cubicBezTo>
                <a:close/>
                <a:moveTo>
                  <a:pt x="232061" y="0"/>
                </a:moveTo>
                <a:lnTo>
                  <a:pt x="232061" y="44202"/>
                </a:lnTo>
                <a:cubicBezTo>
                  <a:pt x="218145" y="49113"/>
                  <a:pt x="208323" y="55798"/>
                  <a:pt x="202593" y="64257"/>
                </a:cubicBezTo>
                <a:cubicBezTo>
                  <a:pt x="196863" y="72715"/>
                  <a:pt x="193998" y="85130"/>
                  <a:pt x="193998" y="101501"/>
                </a:cubicBezTo>
                <a:lnTo>
                  <a:pt x="193998" y="467395"/>
                </a:lnTo>
                <a:cubicBezTo>
                  <a:pt x="193998" y="491406"/>
                  <a:pt x="197272" y="508323"/>
                  <a:pt x="203821" y="518145"/>
                </a:cubicBezTo>
                <a:cubicBezTo>
                  <a:pt x="209005" y="526331"/>
                  <a:pt x="218418" y="532197"/>
                  <a:pt x="232061" y="535744"/>
                </a:cubicBezTo>
                <a:lnTo>
                  <a:pt x="232061" y="580765"/>
                </a:lnTo>
                <a:cubicBezTo>
                  <a:pt x="171488" y="575853"/>
                  <a:pt x="120737" y="553070"/>
                  <a:pt x="79810" y="512415"/>
                </a:cubicBezTo>
                <a:cubicBezTo>
                  <a:pt x="26603" y="459482"/>
                  <a:pt x="0" y="385676"/>
                  <a:pt x="0" y="290996"/>
                </a:cubicBezTo>
                <a:cubicBezTo>
                  <a:pt x="0" y="243520"/>
                  <a:pt x="7026" y="200614"/>
                  <a:pt x="21078" y="162279"/>
                </a:cubicBezTo>
                <a:cubicBezTo>
                  <a:pt x="35130" y="123943"/>
                  <a:pt x="55935" y="91405"/>
                  <a:pt x="83493" y="64666"/>
                </a:cubicBezTo>
                <a:cubicBezTo>
                  <a:pt x="104503" y="44202"/>
                  <a:pt x="127149" y="28649"/>
                  <a:pt x="151433" y="18008"/>
                </a:cubicBezTo>
                <a:cubicBezTo>
                  <a:pt x="175717" y="7367"/>
                  <a:pt x="202593" y="1364"/>
                  <a:pt x="23206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2400" b="1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pic>
        <p:nvPicPr>
          <p:cNvPr id="24" name="Graphic 23" descr="Arrow: Straigh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EA035405-4C69-1B6A-5F2D-827ED3CB662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25923" y="6955126"/>
            <a:ext cx="840134" cy="840134"/>
          </a:xfrm>
          <a:prstGeom prst="rect">
            <a:avLst/>
          </a:prstGeom>
        </p:spPr>
      </p:pic>
      <p:pic>
        <p:nvPicPr>
          <p:cNvPr id="25" name="Graphic 24" descr="Arrow: Straight with solid fill">
            <a:extLst>
              <a:ext uri="{FF2B5EF4-FFF2-40B4-BE49-F238E27FC236}">
                <a16:creationId xmlns:a16="http://schemas.microsoft.com/office/drawing/2014/main" id="{AC23930A-E75C-5995-797F-959675E21B6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flipH="1">
            <a:off x="9185144" y="6955126"/>
            <a:ext cx="840134" cy="840134"/>
          </a:xfrm>
          <a:prstGeom prst="rect">
            <a:avLst/>
          </a:prstGeom>
        </p:spPr>
      </p:pic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50ECEEA-F30D-0CBA-22D7-A4E4E0CBCC11}"/>
              </a:ext>
            </a:extLst>
          </p:cNvPr>
          <p:cNvSpPr/>
          <p:nvPr/>
        </p:nvSpPr>
        <p:spPr>
          <a:xfrm>
            <a:off x="342756" y="1094975"/>
            <a:ext cx="7035858" cy="5785486"/>
          </a:xfrm>
          <a:prstGeom prst="roundRect">
            <a:avLst>
              <a:gd name="adj" fmla="val 11499"/>
            </a:avLst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  <a:spcBef>
                <a:spcPts val="900"/>
              </a:spcBef>
            </a:pPr>
            <a:r>
              <a:rPr lang="en-IN" sz="2000" dirty="0">
                <a:solidFill>
                  <a:schemeClr val="bg1"/>
                </a:solidFill>
                <a:latin typeface="Roboto" panose="02000000000000000000" pitchFamily="2" charset="0"/>
                <a:ea typeface="Times New Roman" panose="02020603050405020304" pitchFamily="18" charset="0"/>
              </a:rPr>
              <a:t>The collaboration aims to enhance patient care by:</a:t>
            </a:r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Accelerating Clinical Research</a:t>
            </a:r>
            <a:r>
              <a:rPr lang="en-IN" sz="2000" kern="100" dirty="0">
                <a:solidFill>
                  <a:schemeClr val="bg1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AI-driven insights will become more accessible, allowing researchers to explore novel hypotheses and identify promising drug candidates.</a:t>
            </a:r>
            <a:endParaRPr lang="en-IN" sz="24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Improving Diagnostics</a:t>
            </a:r>
            <a:r>
              <a:rPr lang="en-IN" sz="2000" kern="100" dirty="0">
                <a:solidFill>
                  <a:schemeClr val="bg1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Medical image-based diagnostic technology will aid early disease detection and personalized treatment.</a:t>
            </a:r>
            <a:endParaRPr lang="en-IN" sz="24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Enabling Precision Medicine</a:t>
            </a:r>
            <a:r>
              <a:rPr lang="en-IN" sz="2000" kern="100" dirty="0">
                <a:solidFill>
                  <a:schemeClr val="bg1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Tailoring treatments to individual patients based on genetic and clinical data.</a:t>
            </a:r>
            <a:endParaRPr lang="en-IN" sz="24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8" name="Picture 2" descr="UK announces new £100m fund for AI advancements in healthcare">
            <a:extLst>
              <a:ext uri="{FF2B5EF4-FFF2-40B4-BE49-F238E27FC236}">
                <a16:creationId xmlns:a16="http://schemas.microsoft.com/office/drawing/2014/main" id="{9A5E8C6E-2AA6-1DA0-7B72-CFFB8C474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7" r="19277"/>
          <a:stretch>
            <a:fillRect/>
          </a:stretch>
        </p:blipFill>
        <p:spPr bwMode="auto">
          <a:xfrm>
            <a:off x="7764754" y="1376038"/>
            <a:ext cx="5031768" cy="5375953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96A7232F-B1E3-2708-0F74-78F559F58CC2}"/>
              </a:ext>
            </a:extLst>
          </p:cNvPr>
          <p:cNvSpPr/>
          <p:nvPr/>
        </p:nvSpPr>
        <p:spPr>
          <a:xfrm>
            <a:off x="7762723" y="1376037"/>
            <a:ext cx="5031767" cy="5375953"/>
          </a:xfrm>
          <a:prstGeom prst="rect">
            <a:avLst/>
          </a:prstGeom>
          <a:solidFill>
            <a:schemeClr val="bg1">
              <a:lumMod val="95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D6573CF-7235-22A9-2ECE-F4327270F46E}"/>
              </a:ext>
            </a:extLst>
          </p:cNvPr>
          <p:cNvSpPr txBox="1"/>
          <p:nvPr/>
        </p:nvSpPr>
        <p:spPr>
          <a:xfrm>
            <a:off x="8277774" y="3455573"/>
            <a:ext cx="4001664" cy="1384846"/>
          </a:xfrm>
          <a:custGeom>
            <a:avLst/>
            <a:gdLst/>
            <a:ahLst/>
            <a:cxnLst/>
            <a:rect l="l" t="t" r="r" b="b"/>
            <a:pathLst>
              <a:path w="3894832" h="1442740">
                <a:moveTo>
                  <a:pt x="2287339" y="1273820"/>
                </a:moveTo>
                <a:cubicBezTo>
                  <a:pt x="2294284" y="1273820"/>
                  <a:pt x="2299121" y="1275867"/>
                  <a:pt x="2301850" y="1279959"/>
                </a:cubicBezTo>
                <a:cubicBezTo>
                  <a:pt x="2304579" y="1284052"/>
                  <a:pt x="2305943" y="1291183"/>
                  <a:pt x="2305943" y="1301353"/>
                </a:cubicBezTo>
                <a:lnTo>
                  <a:pt x="2305943" y="1432694"/>
                </a:lnTo>
                <a:lnTo>
                  <a:pt x="2151161" y="1432694"/>
                </a:lnTo>
                <a:lnTo>
                  <a:pt x="2151161" y="1392511"/>
                </a:lnTo>
                <a:cubicBezTo>
                  <a:pt x="2167285" y="1390030"/>
                  <a:pt x="2180617" y="1386557"/>
                  <a:pt x="2191159" y="1382093"/>
                </a:cubicBezTo>
                <a:cubicBezTo>
                  <a:pt x="2201701" y="1377628"/>
                  <a:pt x="2212305" y="1370807"/>
                  <a:pt x="2222971" y="1361629"/>
                </a:cubicBezTo>
                <a:cubicBezTo>
                  <a:pt x="2233637" y="1352451"/>
                  <a:pt x="2242133" y="1342963"/>
                  <a:pt x="2248458" y="1333165"/>
                </a:cubicBezTo>
                <a:cubicBezTo>
                  <a:pt x="2254783" y="1323367"/>
                  <a:pt x="2260798" y="1310407"/>
                  <a:pt x="2266503" y="1294284"/>
                </a:cubicBezTo>
                <a:cubicBezTo>
                  <a:pt x="2269232" y="1286346"/>
                  <a:pt x="2272084" y="1280951"/>
                  <a:pt x="2275061" y="1278099"/>
                </a:cubicBezTo>
                <a:cubicBezTo>
                  <a:pt x="2278037" y="1275246"/>
                  <a:pt x="2282130" y="1273820"/>
                  <a:pt x="2287339" y="1273820"/>
                </a:cubicBezTo>
                <a:close/>
                <a:moveTo>
                  <a:pt x="3351981" y="1245171"/>
                </a:moveTo>
                <a:cubicBezTo>
                  <a:pt x="3357438" y="1244923"/>
                  <a:pt x="3361717" y="1246473"/>
                  <a:pt x="3364817" y="1249822"/>
                </a:cubicBezTo>
                <a:cubicBezTo>
                  <a:pt x="3367918" y="1253170"/>
                  <a:pt x="3370585" y="1259061"/>
                  <a:pt x="3372817" y="1267495"/>
                </a:cubicBezTo>
                <a:cubicBezTo>
                  <a:pt x="3378522" y="1288827"/>
                  <a:pt x="3386770" y="1308795"/>
                  <a:pt x="3397560" y="1327398"/>
                </a:cubicBezTo>
                <a:cubicBezTo>
                  <a:pt x="3408350" y="1346002"/>
                  <a:pt x="3420938" y="1361753"/>
                  <a:pt x="3435325" y="1374651"/>
                </a:cubicBezTo>
                <a:cubicBezTo>
                  <a:pt x="3449959" y="1388046"/>
                  <a:pt x="3466827" y="1396603"/>
                  <a:pt x="3485927" y="1400324"/>
                </a:cubicBezTo>
                <a:lnTo>
                  <a:pt x="3485927" y="1442740"/>
                </a:lnTo>
                <a:cubicBezTo>
                  <a:pt x="3465587" y="1442740"/>
                  <a:pt x="3443138" y="1436911"/>
                  <a:pt x="3418582" y="1425253"/>
                </a:cubicBezTo>
                <a:cubicBezTo>
                  <a:pt x="3409404" y="1421036"/>
                  <a:pt x="3403079" y="1418307"/>
                  <a:pt x="3399606" y="1417067"/>
                </a:cubicBezTo>
                <a:cubicBezTo>
                  <a:pt x="3396134" y="1415827"/>
                  <a:pt x="3392785" y="1415207"/>
                  <a:pt x="3389560" y="1415207"/>
                </a:cubicBezTo>
                <a:cubicBezTo>
                  <a:pt x="3384599" y="1415207"/>
                  <a:pt x="3380879" y="1416013"/>
                  <a:pt x="3378398" y="1417625"/>
                </a:cubicBezTo>
                <a:cubicBezTo>
                  <a:pt x="3375917" y="1419238"/>
                  <a:pt x="3371949" y="1423268"/>
                  <a:pt x="3366492" y="1429718"/>
                </a:cubicBezTo>
                <a:cubicBezTo>
                  <a:pt x="3362027" y="1435175"/>
                  <a:pt x="3357190" y="1437903"/>
                  <a:pt x="3351981" y="1437903"/>
                </a:cubicBezTo>
                <a:cubicBezTo>
                  <a:pt x="3338091" y="1437903"/>
                  <a:pt x="3331145" y="1427237"/>
                  <a:pt x="3331145" y="1405905"/>
                </a:cubicBezTo>
                <a:lnTo>
                  <a:pt x="3331145" y="1270472"/>
                </a:lnTo>
                <a:cubicBezTo>
                  <a:pt x="3331145" y="1263526"/>
                  <a:pt x="3333129" y="1257635"/>
                  <a:pt x="3337098" y="1252798"/>
                </a:cubicBezTo>
                <a:cubicBezTo>
                  <a:pt x="3341067" y="1247961"/>
                  <a:pt x="3346028" y="1245419"/>
                  <a:pt x="3351981" y="1245171"/>
                </a:cubicBezTo>
                <a:close/>
                <a:moveTo>
                  <a:pt x="2217762" y="1072158"/>
                </a:moveTo>
                <a:cubicBezTo>
                  <a:pt x="2225700" y="1072158"/>
                  <a:pt x="2231157" y="1075259"/>
                  <a:pt x="2234133" y="1081460"/>
                </a:cubicBezTo>
                <a:cubicBezTo>
                  <a:pt x="2235869" y="1084684"/>
                  <a:pt x="2236738" y="1092002"/>
                  <a:pt x="2236738" y="1103412"/>
                </a:cubicBezTo>
                <a:lnTo>
                  <a:pt x="2236738" y="1245171"/>
                </a:lnTo>
                <a:cubicBezTo>
                  <a:pt x="2236738" y="1256829"/>
                  <a:pt x="2235435" y="1264891"/>
                  <a:pt x="2232831" y="1269355"/>
                </a:cubicBezTo>
                <a:cubicBezTo>
                  <a:pt x="2230227" y="1273820"/>
                  <a:pt x="2225451" y="1276053"/>
                  <a:pt x="2218506" y="1276053"/>
                </a:cubicBezTo>
                <a:cubicBezTo>
                  <a:pt x="2212801" y="1276053"/>
                  <a:pt x="2208336" y="1274316"/>
                  <a:pt x="2205112" y="1270844"/>
                </a:cubicBezTo>
                <a:cubicBezTo>
                  <a:pt x="2201887" y="1267371"/>
                  <a:pt x="2199283" y="1261542"/>
                  <a:pt x="2197298" y="1253356"/>
                </a:cubicBezTo>
                <a:cubicBezTo>
                  <a:pt x="2193081" y="1236241"/>
                  <a:pt x="2187066" y="1223095"/>
                  <a:pt x="2179253" y="1213917"/>
                </a:cubicBezTo>
                <a:cubicBezTo>
                  <a:pt x="2171439" y="1204739"/>
                  <a:pt x="2161331" y="1198662"/>
                  <a:pt x="2148929" y="1195685"/>
                </a:cubicBezTo>
                <a:lnTo>
                  <a:pt x="2148929" y="1152525"/>
                </a:lnTo>
                <a:cubicBezTo>
                  <a:pt x="2163316" y="1145580"/>
                  <a:pt x="2173982" y="1138015"/>
                  <a:pt x="2180927" y="1129829"/>
                </a:cubicBezTo>
                <a:cubicBezTo>
                  <a:pt x="2187872" y="1121643"/>
                  <a:pt x="2192957" y="1110729"/>
                  <a:pt x="2196182" y="1097087"/>
                </a:cubicBezTo>
                <a:cubicBezTo>
                  <a:pt x="2198167" y="1087661"/>
                  <a:pt x="2200771" y="1081150"/>
                  <a:pt x="2203995" y="1077553"/>
                </a:cubicBezTo>
                <a:cubicBezTo>
                  <a:pt x="2207220" y="1073956"/>
                  <a:pt x="2211809" y="1072158"/>
                  <a:pt x="2217762" y="1072158"/>
                </a:cubicBezTo>
                <a:close/>
                <a:moveTo>
                  <a:pt x="2416894" y="1055415"/>
                </a:moveTo>
                <a:lnTo>
                  <a:pt x="2456333" y="1120899"/>
                </a:lnTo>
                <a:lnTo>
                  <a:pt x="2456333" y="1320329"/>
                </a:lnTo>
                <a:cubicBezTo>
                  <a:pt x="2456333" y="1337692"/>
                  <a:pt x="2459248" y="1351955"/>
                  <a:pt x="2465077" y="1363117"/>
                </a:cubicBezTo>
                <a:cubicBezTo>
                  <a:pt x="2470907" y="1374279"/>
                  <a:pt x="2480146" y="1383457"/>
                  <a:pt x="2492796" y="1390650"/>
                </a:cubicBezTo>
                <a:lnTo>
                  <a:pt x="2503959" y="1396975"/>
                </a:lnTo>
                <a:cubicBezTo>
                  <a:pt x="2510408" y="1400696"/>
                  <a:pt x="2513632" y="1406277"/>
                  <a:pt x="2513632" y="1413719"/>
                </a:cubicBezTo>
                <a:cubicBezTo>
                  <a:pt x="2513632" y="1419424"/>
                  <a:pt x="2511276" y="1424137"/>
                  <a:pt x="2506563" y="1427857"/>
                </a:cubicBezTo>
                <a:cubicBezTo>
                  <a:pt x="2502594" y="1431082"/>
                  <a:pt x="2494409" y="1432694"/>
                  <a:pt x="2482006" y="1432694"/>
                </a:cubicBezTo>
                <a:lnTo>
                  <a:pt x="2396058" y="1432694"/>
                </a:lnTo>
                <a:cubicBezTo>
                  <a:pt x="2373486" y="1432694"/>
                  <a:pt x="2362200" y="1426245"/>
                  <a:pt x="2362200" y="1413347"/>
                </a:cubicBezTo>
                <a:cubicBezTo>
                  <a:pt x="2362200" y="1408882"/>
                  <a:pt x="2363378" y="1405347"/>
                  <a:pt x="2365734" y="1402743"/>
                </a:cubicBezTo>
                <a:cubicBezTo>
                  <a:pt x="2368091" y="1400138"/>
                  <a:pt x="2373238" y="1396603"/>
                  <a:pt x="2381175" y="1392139"/>
                </a:cubicBezTo>
                <a:cubicBezTo>
                  <a:pt x="2404988" y="1378992"/>
                  <a:pt x="2416894" y="1355055"/>
                  <a:pt x="2416894" y="1320329"/>
                </a:cubicBezTo>
                <a:close/>
                <a:moveTo>
                  <a:pt x="799802" y="1019324"/>
                </a:moveTo>
                <a:lnTo>
                  <a:pt x="818778" y="1096343"/>
                </a:lnTo>
                <a:lnTo>
                  <a:pt x="752921" y="1336700"/>
                </a:lnTo>
                <a:cubicBezTo>
                  <a:pt x="750937" y="1343645"/>
                  <a:pt x="749945" y="1350095"/>
                  <a:pt x="749945" y="1356048"/>
                </a:cubicBezTo>
                <a:cubicBezTo>
                  <a:pt x="749945" y="1371675"/>
                  <a:pt x="757262" y="1382837"/>
                  <a:pt x="771897" y="1389534"/>
                </a:cubicBezTo>
                <a:lnTo>
                  <a:pt x="784919" y="1395487"/>
                </a:lnTo>
                <a:cubicBezTo>
                  <a:pt x="793105" y="1399208"/>
                  <a:pt x="797198" y="1405409"/>
                  <a:pt x="797198" y="1414091"/>
                </a:cubicBezTo>
                <a:cubicBezTo>
                  <a:pt x="797198" y="1426493"/>
                  <a:pt x="788144" y="1432694"/>
                  <a:pt x="770037" y="1432694"/>
                </a:cubicBezTo>
                <a:lnTo>
                  <a:pt x="675531" y="1432694"/>
                </a:lnTo>
                <a:cubicBezTo>
                  <a:pt x="666353" y="1432694"/>
                  <a:pt x="659098" y="1430772"/>
                  <a:pt x="653765" y="1426927"/>
                </a:cubicBezTo>
                <a:cubicBezTo>
                  <a:pt x="648431" y="1423082"/>
                  <a:pt x="645765" y="1417811"/>
                  <a:pt x="645765" y="1411114"/>
                </a:cubicBezTo>
                <a:cubicBezTo>
                  <a:pt x="645765" y="1403921"/>
                  <a:pt x="651222" y="1397968"/>
                  <a:pt x="662136" y="1393255"/>
                </a:cubicBezTo>
                <a:cubicBezTo>
                  <a:pt x="672306" y="1388790"/>
                  <a:pt x="679809" y="1384759"/>
                  <a:pt x="684646" y="1381162"/>
                </a:cubicBezTo>
                <a:cubicBezTo>
                  <a:pt x="689483" y="1377566"/>
                  <a:pt x="694134" y="1372667"/>
                  <a:pt x="698599" y="1366466"/>
                </a:cubicBezTo>
                <a:cubicBezTo>
                  <a:pt x="705544" y="1356296"/>
                  <a:pt x="711249" y="1342777"/>
                  <a:pt x="715714" y="1325910"/>
                </a:cubicBezTo>
                <a:close/>
                <a:moveTo>
                  <a:pt x="3185368" y="924818"/>
                </a:moveTo>
                <a:lnTo>
                  <a:pt x="3283223" y="924818"/>
                </a:lnTo>
                <a:lnTo>
                  <a:pt x="3283223" y="1076995"/>
                </a:lnTo>
                <a:cubicBezTo>
                  <a:pt x="3283223" y="1084188"/>
                  <a:pt x="3281176" y="1090017"/>
                  <a:pt x="3277083" y="1094482"/>
                </a:cubicBezTo>
                <a:cubicBezTo>
                  <a:pt x="3272991" y="1098947"/>
                  <a:pt x="3267719" y="1101180"/>
                  <a:pt x="3261270" y="1101180"/>
                </a:cubicBezTo>
                <a:cubicBezTo>
                  <a:pt x="3255069" y="1101180"/>
                  <a:pt x="3249922" y="1099133"/>
                  <a:pt x="3245829" y="1095040"/>
                </a:cubicBezTo>
                <a:cubicBezTo>
                  <a:pt x="3241737" y="1090948"/>
                  <a:pt x="3239070" y="1085305"/>
                  <a:pt x="3237830" y="1078111"/>
                </a:cubicBezTo>
                <a:lnTo>
                  <a:pt x="3234109" y="1055415"/>
                </a:lnTo>
                <a:cubicBezTo>
                  <a:pt x="3230389" y="1032347"/>
                  <a:pt x="3223195" y="1012379"/>
                  <a:pt x="3212529" y="995512"/>
                </a:cubicBezTo>
                <a:cubicBezTo>
                  <a:pt x="3205832" y="985094"/>
                  <a:pt x="3196778" y="976536"/>
                  <a:pt x="3185368" y="969839"/>
                </a:cubicBezTo>
                <a:close/>
                <a:moveTo>
                  <a:pt x="2989287" y="924818"/>
                </a:moveTo>
                <a:lnTo>
                  <a:pt x="3154486" y="924818"/>
                </a:lnTo>
                <a:lnTo>
                  <a:pt x="3154486" y="1362001"/>
                </a:lnTo>
                <a:cubicBezTo>
                  <a:pt x="3154486" y="1371675"/>
                  <a:pt x="3156347" y="1378620"/>
                  <a:pt x="3160067" y="1382837"/>
                </a:cubicBezTo>
                <a:cubicBezTo>
                  <a:pt x="3162051" y="1385317"/>
                  <a:pt x="3163912" y="1386868"/>
                  <a:pt x="3165648" y="1387488"/>
                </a:cubicBezTo>
                <a:cubicBezTo>
                  <a:pt x="3167385" y="1388108"/>
                  <a:pt x="3173090" y="1389658"/>
                  <a:pt x="3182763" y="1392139"/>
                </a:cubicBezTo>
                <a:cubicBezTo>
                  <a:pt x="3194670" y="1394867"/>
                  <a:pt x="3200623" y="1401688"/>
                  <a:pt x="3200623" y="1412602"/>
                </a:cubicBezTo>
                <a:cubicBezTo>
                  <a:pt x="3200623" y="1419052"/>
                  <a:pt x="3197398" y="1424261"/>
                  <a:pt x="3190949" y="1428229"/>
                </a:cubicBezTo>
                <a:cubicBezTo>
                  <a:pt x="3186236" y="1431206"/>
                  <a:pt x="3178299" y="1432694"/>
                  <a:pt x="3167137" y="1432694"/>
                </a:cubicBezTo>
                <a:lnTo>
                  <a:pt x="3154858" y="1432694"/>
                </a:lnTo>
                <a:lnTo>
                  <a:pt x="2988915" y="1432694"/>
                </a:lnTo>
                <a:lnTo>
                  <a:pt x="2976637" y="1432694"/>
                </a:lnTo>
                <a:cubicBezTo>
                  <a:pt x="2965723" y="1432694"/>
                  <a:pt x="2957475" y="1431020"/>
                  <a:pt x="2951894" y="1427671"/>
                </a:cubicBezTo>
                <a:cubicBezTo>
                  <a:pt x="2946313" y="1424323"/>
                  <a:pt x="2943522" y="1419300"/>
                  <a:pt x="2943522" y="1412602"/>
                </a:cubicBezTo>
                <a:cubicBezTo>
                  <a:pt x="2943522" y="1401688"/>
                  <a:pt x="2949475" y="1394867"/>
                  <a:pt x="2961382" y="1392139"/>
                </a:cubicBezTo>
                <a:cubicBezTo>
                  <a:pt x="2971055" y="1389658"/>
                  <a:pt x="2976761" y="1388108"/>
                  <a:pt x="2978497" y="1387488"/>
                </a:cubicBezTo>
                <a:cubicBezTo>
                  <a:pt x="2980233" y="1386868"/>
                  <a:pt x="2981969" y="1385317"/>
                  <a:pt x="2983706" y="1382837"/>
                </a:cubicBezTo>
                <a:cubicBezTo>
                  <a:pt x="2987427" y="1378620"/>
                  <a:pt x="2989287" y="1371675"/>
                  <a:pt x="2989287" y="1362001"/>
                </a:cubicBezTo>
                <a:close/>
                <a:moveTo>
                  <a:pt x="2861295" y="924818"/>
                </a:moveTo>
                <a:lnTo>
                  <a:pt x="2959149" y="924818"/>
                </a:lnTo>
                <a:lnTo>
                  <a:pt x="2959149" y="969839"/>
                </a:lnTo>
                <a:cubicBezTo>
                  <a:pt x="2947491" y="976536"/>
                  <a:pt x="2938437" y="985094"/>
                  <a:pt x="2931988" y="995512"/>
                </a:cubicBezTo>
                <a:cubicBezTo>
                  <a:pt x="2921322" y="1012379"/>
                  <a:pt x="2914129" y="1032347"/>
                  <a:pt x="2910408" y="1055415"/>
                </a:cubicBezTo>
                <a:lnTo>
                  <a:pt x="2906687" y="1078111"/>
                </a:lnTo>
                <a:cubicBezTo>
                  <a:pt x="2905447" y="1085305"/>
                  <a:pt x="2902781" y="1090948"/>
                  <a:pt x="2898688" y="1095040"/>
                </a:cubicBezTo>
                <a:cubicBezTo>
                  <a:pt x="2894595" y="1099133"/>
                  <a:pt x="2889448" y="1101180"/>
                  <a:pt x="2883247" y="1101180"/>
                </a:cubicBezTo>
                <a:cubicBezTo>
                  <a:pt x="2876797" y="1101180"/>
                  <a:pt x="2871527" y="1098947"/>
                  <a:pt x="2867434" y="1094482"/>
                </a:cubicBezTo>
                <a:cubicBezTo>
                  <a:pt x="2863341" y="1090017"/>
                  <a:pt x="2861295" y="1084188"/>
                  <a:pt x="2861295" y="1076995"/>
                </a:cubicBezTo>
                <a:close/>
                <a:moveTo>
                  <a:pt x="2703760" y="924818"/>
                </a:moveTo>
                <a:lnTo>
                  <a:pt x="2796778" y="924818"/>
                </a:lnTo>
                <a:cubicBezTo>
                  <a:pt x="2809428" y="924818"/>
                  <a:pt x="2817738" y="926803"/>
                  <a:pt x="2821707" y="930771"/>
                </a:cubicBezTo>
                <a:cubicBezTo>
                  <a:pt x="2825923" y="934740"/>
                  <a:pt x="2828032" y="939453"/>
                  <a:pt x="2828032" y="944910"/>
                </a:cubicBezTo>
                <a:cubicBezTo>
                  <a:pt x="2828032" y="950119"/>
                  <a:pt x="2826853" y="954026"/>
                  <a:pt x="2824497" y="956630"/>
                </a:cubicBezTo>
                <a:cubicBezTo>
                  <a:pt x="2822141" y="959235"/>
                  <a:pt x="2816497" y="962769"/>
                  <a:pt x="2807568" y="967234"/>
                </a:cubicBezTo>
                <a:cubicBezTo>
                  <a:pt x="2794421" y="973932"/>
                  <a:pt x="2784499" y="984225"/>
                  <a:pt x="2777802" y="998116"/>
                </a:cubicBezTo>
                <a:cubicBezTo>
                  <a:pt x="2773089" y="1008286"/>
                  <a:pt x="2770733" y="1022053"/>
                  <a:pt x="2770733" y="1039416"/>
                </a:cubicBezTo>
                <a:lnTo>
                  <a:pt x="2770733" y="1209080"/>
                </a:lnTo>
                <a:lnTo>
                  <a:pt x="2731293" y="1142479"/>
                </a:lnTo>
                <a:lnTo>
                  <a:pt x="2731293" y="1039416"/>
                </a:lnTo>
                <a:cubicBezTo>
                  <a:pt x="2731293" y="1018580"/>
                  <a:pt x="2728255" y="1002643"/>
                  <a:pt x="2722178" y="991605"/>
                </a:cubicBezTo>
                <a:cubicBezTo>
                  <a:pt x="2716101" y="980567"/>
                  <a:pt x="2705373" y="971079"/>
                  <a:pt x="2689993" y="963141"/>
                </a:cubicBezTo>
                <a:cubicBezTo>
                  <a:pt x="2684785" y="960661"/>
                  <a:pt x="2681188" y="957994"/>
                  <a:pt x="2679203" y="955142"/>
                </a:cubicBezTo>
                <a:cubicBezTo>
                  <a:pt x="2677219" y="952289"/>
                  <a:pt x="2676227" y="948631"/>
                  <a:pt x="2676227" y="944166"/>
                </a:cubicBezTo>
                <a:cubicBezTo>
                  <a:pt x="2676227" y="937469"/>
                  <a:pt x="2678397" y="932570"/>
                  <a:pt x="2682738" y="929469"/>
                </a:cubicBezTo>
                <a:cubicBezTo>
                  <a:pt x="2687079" y="926369"/>
                  <a:pt x="2694087" y="924818"/>
                  <a:pt x="2703760" y="924818"/>
                </a:cubicBezTo>
                <a:close/>
                <a:moveTo>
                  <a:pt x="2409825" y="924818"/>
                </a:moveTo>
                <a:lnTo>
                  <a:pt x="2572791" y="924818"/>
                </a:lnTo>
                <a:lnTo>
                  <a:pt x="2770733" y="1268611"/>
                </a:lnTo>
                <a:lnTo>
                  <a:pt x="2770733" y="1432694"/>
                </a:lnTo>
                <a:lnTo>
                  <a:pt x="2669158" y="1432694"/>
                </a:lnTo>
                <a:lnTo>
                  <a:pt x="2416522" y="997372"/>
                </a:lnTo>
                <a:cubicBezTo>
                  <a:pt x="2411065" y="987946"/>
                  <a:pt x="2406600" y="981373"/>
                  <a:pt x="2403127" y="977652"/>
                </a:cubicBezTo>
                <a:cubicBezTo>
                  <a:pt x="2399655" y="973932"/>
                  <a:pt x="2395190" y="971203"/>
                  <a:pt x="2389733" y="969467"/>
                </a:cubicBezTo>
                <a:lnTo>
                  <a:pt x="2375594" y="964258"/>
                </a:lnTo>
                <a:cubicBezTo>
                  <a:pt x="2371873" y="963017"/>
                  <a:pt x="2368897" y="960785"/>
                  <a:pt x="2366665" y="957560"/>
                </a:cubicBezTo>
                <a:cubicBezTo>
                  <a:pt x="2364432" y="954336"/>
                  <a:pt x="2363316" y="950739"/>
                  <a:pt x="2363316" y="946770"/>
                </a:cubicBezTo>
                <a:cubicBezTo>
                  <a:pt x="2363316" y="942554"/>
                  <a:pt x="2364432" y="938647"/>
                  <a:pt x="2366665" y="935050"/>
                </a:cubicBezTo>
                <a:cubicBezTo>
                  <a:pt x="2368897" y="931454"/>
                  <a:pt x="2371873" y="928911"/>
                  <a:pt x="2375594" y="927423"/>
                </a:cubicBezTo>
                <a:cubicBezTo>
                  <a:pt x="2379811" y="925686"/>
                  <a:pt x="2391221" y="924818"/>
                  <a:pt x="2409825" y="924818"/>
                </a:cubicBezTo>
                <a:close/>
                <a:moveTo>
                  <a:pt x="2150789" y="924818"/>
                </a:moveTo>
                <a:lnTo>
                  <a:pt x="2300734" y="924818"/>
                </a:lnTo>
                <a:lnTo>
                  <a:pt x="2300734" y="1056531"/>
                </a:lnTo>
                <a:cubicBezTo>
                  <a:pt x="2300734" y="1064221"/>
                  <a:pt x="2299245" y="1069802"/>
                  <a:pt x="2296269" y="1073274"/>
                </a:cubicBezTo>
                <a:cubicBezTo>
                  <a:pt x="2293292" y="1076747"/>
                  <a:pt x="2288579" y="1078483"/>
                  <a:pt x="2282130" y="1078483"/>
                </a:cubicBezTo>
                <a:cubicBezTo>
                  <a:pt x="2276673" y="1078483"/>
                  <a:pt x="2272704" y="1077367"/>
                  <a:pt x="2270224" y="1075135"/>
                </a:cubicBezTo>
                <a:cubicBezTo>
                  <a:pt x="2267743" y="1072902"/>
                  <a:pt x="2265387" y="1068313"/>
                  <a:pt x="2263155" y="1061368"/>
                </a:cubicBezTo>
                <a:cubicBezTo>
                  <a:pt x="2253729" y="1032595"/>
                  <a:pt x="2239900" y="1010642"/>
                  <a:pt x="2221669" y="995512"/>
                </a:cubicBezTo>
                <a:cubicBezTo>
                  <a:pt x="2203437" y="980381"/>
                  <a:pt x="2179811" y="971327"/>
                  <a:pt x="2150789" y="968350"/>
                </a:cubicBezTo>
                <a:close/>
                <a:moveTo>
                  <a:pt x="1942430" y="924818"/>
                </a:moveTo>
                <a:lnTo>
                  <a:pt x="1952104" y="924818"/>
                </a:lnTo>
                <a:lnTo>
                  <a:pt x="2117675" y="924818"/>
                </a:lnTo>
                <a:lnTo>
                  <a:pt x="2117675" y="1432694"/>
                </a:lnTo>
                <a:lnTo>
                  <a:pt x="1952104" y="1432694"/>
                </a:lnTo>
                <a:lnTo>
                  <a:pt x="1942430" y="1432694"/>
                </a:lnTo>
                <a:cubicBezTo>
                  <a:pt x="1933501" y="1432694"/>
                  <a:pt x="1926617" y="1431020"/>
                  <a:pt x="1921780" y="1427671"/>
                </a:cubicBezTo>
                <a:cubicBezTo>
                  <a:pt x="1916943" y="1424323"/>
                  <a:pt x="1914525" y="1419548"/>
                  <a:pt x="1914525" y="1413347"/>
                </a:cubicBezTo>
                <a:cubicBezTo>
                  <a:pt x="1914525" y="1403177"/>
                  <a:pt x="1919486" y="1396479"/>
                  <a:pt x="1929408" y="1393255"/>
                </a:cubicBezTo>
                <a:cubicBezTo>
                  <a:pt x="1937593" y="1390526"/>
                  <a:pt x="1942368" y="1388852"/>
                  <a:pt x="1943732" y="1388232"/>
                </a:cubicBezTo>
                <a:cubicBezTo>
                  <a:pt x="1945097" y="1387612"/>
                  <a:pt x="1946523" y="1386185"/>
                  <a:pt x="1948011" y="1383953"/>
                </a:cubicBezTo>
                <a:cubicBezTo>
                  <a:pt x="1950988" y="1379984"/>
                  <a:pt x="1952476" y="1373659"/>
                  <a:pt x="1952476" y="1364977"/>
                </a:cubicBezTo>
                <a:lnTo>
                  <a:pt x="1952476" y="992535"/>
                </a:lnTo>
                <a:cubicBezTo>
                  <a:pt x="1952476" y="983853"/>
                  <a:pt x="1950988" y="977528"/>
                  <a:pt x="1948011" y="973559"/>
                </a:cubicBezTo>
                <a:cubicBezTo>
                  <a:pt x="1946523" y="971327"/>
                  <a:pt x="1945097" y="969901"/>
                  <a:pt x="1943732" y="969281"/>
                </a:cubicBezTo>
                <a:cubicBezTo>
                  <a:pt x="1942368" y="968661"/>
                  <a:pt x="1937593" y="966986"/>
                  <a:pt x="1929408" y="964258"/>
                </a:cubicBezTo>
                <a:cubicBezTo>
                  <a:pt x="1919486" y="961033"/>
                  <a:pt x="1914525" y="954336"/>
                  <a:pt x="1914525" y="944166"/>
                </a:cubicBezTo>
                <a:cubicBezTo>
                  <a:pt x="1914525" y="937965"/>
                  <a:pt x="1916943" y="933190"/>
                  <a:pt x="1921780" y="929841"/>
                </a:cubicBezTo>
                <a:cubicBezTo>
                  <a:pt x="1926617" y="926493"/>
                  <a:pt x="1933501" y="924818"/>
                  <a:pt x="1942430" y="924818"/>
                </a:cubicBezTo>
                <a:close/>
                <a:moveTo>
                  <a:pt x="1637630" y="924818"/>
                </a:moveTo>
                <a:lnTo>
                  <a:pt x="1647304" y="924818"/>
                </a:lnTo>
                <a:lnTo>
                  <a:pt x="1813247" y="924818"/>
                </a:lnTo>
                <a:lnTo>
                  <a:pt x="1822921" y="924818"/>
                </a:lnTo>
                <a:cubicBezTo>
                  <a:pt x="1831851" y="924818"/>
                  <a:pt x="1838734" y="926493"/>
                  <a:pt x="1843571" y="929841"/>
                </a:cubicBezTo>
                <a:cubicBezTo>
                  <a:pt x="1848408" y="933190"/>
                  <a:pt x="1850826" y="937965"/>
                  <a:pt x="1850826" y="944166"/>
                </a:cubicBezTo>
                <a:cubicBezTo>
                  <a:pt x="1850826" y="954336"/>
                  <a:pt x="1845865" y="961033"/>
                  <a:pt x="1835944" y="964258"/>
                </a:cubicBezTo>
                <a:cubicBezTo>
                  <a:pt x="1827758" y="966986"/>
                  <a:pt x="1822983" y="968661"/>
                  <a:pt x="1821619" y="969281"/>
                </a:cubicBezTo>
                <a:cubicBezTo>
                  <a:pt x="1820255" y="969901"/>
                  <a:pt x="1818828" y="971327"/>
                  <a:pt x="1817340" y="973559"/>
                </a:cubicBezTo>
                <a:cubicBezTo>
                  <a:pt x="1814363" y="977528"/>
                  <a:pt x="1812875" y="983853"/>
                  <a:pt x="1812875" y="992535"/>
                </a:cubicBezTo>
                <a:lnTo>
                  <a:pt x="1812875" y="1364977"/>
                </a:lnTo>
                <a:cubicBezTo>
                  <a:pt x="1812875" y="1373659"/>
                  <a:pt x="1814363" y="1379984"/>
                  <a:pt x="1817340" y="1383953"/>
                </a:cubicBezTo>
                <a:cubicBezTo>
                  <a:pt x="1818828" y="1386185"/>
                  <a:pt x="1820255" y="1387612"/>
                  <a:pt x="1821619" y="1388232"/>
                </a:cubicBezTo>
                <a:cubicBezTo>
                  <a:pt x="1822983" y="1388852"/>
                  <a:pt x="1827758" y="1390526"/>
                  <a:pt x="1835944" y="1393255"/>
                </a:cubicBezTo>
                <a:cubicBezTo>
                  <a:pt x="1845865" y="1396479"/>
                  <a:pt x="1850826" y="1403177"/>
                  <a:pt x="1850826" y="1413347"/>
                </a:cubicBezTo>
                <a:cubicBezTo>
                  <a:pt x="1850826" y="1419548"/>
                  <a:pt x="1848408" y="1424323"/>
                  <a:pt x="1843571" y="1427671"/>
                </a:cubicBezTo>
                <a:cubicBezTo>
                  <a:pt x="1838734" y="1431020"/>
                  <a:pt x="1831851" y="1432694"/>
                  <a:pt x="1822921" y="1432694"/>
                </a:cubicBezTo>
                <a:lnTo>
                  <a:pt x="1813247" y="1432694"/>
                </a:lnTo>
                <a:lnTo>
                  <a:pt x="1647304" y="1432694"/>
                </a:lnTo>
                <a:lnTo>
                  <a:pt x="1637630" y="1432694"/>
                </a:lnTo>
                <a:cubicBezTo>
                  <a:pt x="1628700" y="1432694"/>
                  <a:pt x="1621817" y="1431020"/>
                  <a:pt x="1616980" y="1427671"/>
                </a:cubicBezTo>
                <a:cubicBezTo>
                  <a:pt x="1612143" y="1424323"/>
                  <a:pt x="1609725" y="1419548"/>
                  <a:pt x="1609725" y="1413347"/>
                </a:cubicBezTo>
                <a:cubicBezTo>
                  <a:pt x="1609725" y="1403177"/>
                  <a:pt x="1614686" y="1396479"/>
                  <a:pt x="1624608" y="1393255"/>
                </a:cubicBezTo>
                <a:cubicBezTo>
                  <a:pt x="1632793" y="1390526"/>
                  <a:pt x="1637568" y="1388852"/>
                  <a:pt x="1638932" y="1388232"/>
                </a:cubicBezTo>
                <a:cubicBezTo>
                  <a:pt x="1640297" y="1387612"/>
                  <a:pt x="1641723" y="1386185"/>
                  <a:pt x="1643211" y="1383953"/>
                </a:cubicBezTo>
                <a:cubicBezTo>
                  <a:pt x="1646188" y="1379984"/>
                  <a:pt x="1647676" y="1373659"/>
                  <a:pt x="1647676" y="1364977"/>
                </a:cubicBezTo>
                <a:lnTo>
                  <a:pt x="1647676" y="992535"/>
                </a:lnTo>
                <a:cubicBezTo>
                  <a:pt x="1647676" y="983853"/>
                  <a:pt x="1646188" y="977528"/>
                  <a:pt x="1643211" y="973559"/>
                </a:cubicBezTo>
                <a:cubicBezTo>
                  <a:pt x="1641723" y="971327"/>
                  <a:pt x="1640297" y="969901"/>
                  <a:pt x="1638932" y="969281"/>
                </a:cubicBezTo>
                <a:cubicBezTo>
                  <a:pt x="1637568" y="968661"/>
                  <a:pt x="1632793" y="966986"/>
                  <a:pt x="1624608" y="964258"/>
                </a:cubicBezTo>
                <a:cubicBezTo>
                  <a:pt x="1614686" y="961033"/>
                  <a:pt x="1609725" y="954336"/>
                  <a:pt x="1609725" y="944166"/>
                </a:cubicBezTo>
                <a:cubicBezTo>
                  <a:pt x="1609725" y="937965"/>
                  <a:pt x="1612143" y="933190"/>
                  <a:pt x="1616980" y="929841"/>
                </a:cubicBezTo>
                <a:cubicBezTo>
                  <a:pt x="1621817" y="926493"/>
                  <a:pt x="1628700" y="924818"/>
                  <a:pt x="1637630" y="924818"/>
                </a:cubicBezTo>
                <a:close/>
                <a:moveTo>
                  <a:pt x="1461343" y="924818"/>
                </a:moveTo>
                <a:lnTo>
                  <a:pt x="1559198" y="924818"/>
                </a:lnTo>
                <a:lnTo>
                  <a:pt x="1559198" y="1076995"/>
                </a:lnTo>
                <a:cubicBezTo>
                  <a:pt x="1559198" y="1084188"/>
                  <a:pt x="1557151" y="1090017"/>
                  <a:pt x="1553059" y="1094482"/>
                </a:cubicBezTo>
                <a:cubicBezTo>
                  <a:pt x="1548966" y="1098947"/>
                  <a:pt x="1543695" y="1101180"/>
                  <a:pt x="1537245" y="1101180"/>
                </a:cubicBezTo>
                <a:cubicBezTo>
                  <a:pt x="1531044" y="1101180"/>
                  <a:pt x="1525897" y="1099133"/>
                  <a:pt x="1521805" y="1095040"/>
                </a:cubicBezTo>
                <a:cubicBezTo>
                  <a:pt x="1517712" y="1090948"/>
                  <a:pt x="1515045" y="1085305"/>
                  <a:pt x="1513805" y="1078111"/>
                </a:cubicBezTo>
                <a:lnTo>
                  <a:pt x="1510084" y="1055415"/>
                </a:lnTo>
                <a:cubicBezTo>
                  <a:pt x="1506364" y="1032347"/>
                  <a:pt x="1499170" y="1012379"/>
                  <a:pt x="1488504" y="995512"/>
                </a:cubicBezTo>
                <a:cubicBezTo>
                  <a:pt x="1481807" y="985094"/>
                  <a:pt x="1472753" y="976536"/>
                  <a:pt x="1461343" y="969839"/>
                </a:cubicBezTo>
                <a:close/>
                <a:moveTo>
                  <a:pt x="1265262" y="924818"/>
                </a:moveTo>
                <a:lnTo>
                  <a:pt x="1430461" y="924818"/>
                </a:lnTo>
                <a:lnTo>
                  <a:pt x="1430461" y="1362001"/>
                </a:lnTo>
                <a:cubicBezTo>
                  <a:pt x="1430461" y="1371675"/>
                  <a:pt x="1432322" y="1378620"/>
                  <a:pt x="1436042" y="1382837"/>
                </a:cubicBezTo>
                <a:cubicBezTo>
                  <a:pt x="1438027" y="1385317"/>
                  <a:pt x="1439887" y="1386868"/>
                  <a:pt x="1441624" y="1387488"/>
                </a:cubicBezTo>
                <a:cubicBezTo>
                  <a:pt x="1443360" y="1388108"/>
                  <a:pt x="1449065" y="1389658"/>
                  <a:pt x="1458739" y="1392139"/>
                </a:cubicBezTo>
                <a:cubicBezTo>
                  <a:pt x="1470645" y="1394867"/>
                  <a:pt x="1476598" y="1401688"/>
                  <a:pt x="1476598" y="1412602"/>
                </a:cubicBezTo>
                <a:cubicBezTo>
                  <a:pt x="1476598" y="1419052"/>
                  <a:pt x="1473373" y="1424261"/>
                  <a:pt x="1466924" y="1428229"/>
                </a:cubicBezTo>
                <a:cubicBezTo>
                  <a:pt x="1462211" y="1431206"/>
                  <a:pt x="1454274" y="1432694"/>
                  <a:pt x="1443112" y="1432694"/>
                </a:cubicBezTo>
                <a:lnTo>
                  <a:pt x="1430833" y="1432694"/>
                </a:lnTo>
                <a:lnTo>
                  <a:pt x="1264890" y="1432694"/>
                </a:lnTo>
                <a:lnTo>
                  <a:pt x="1252612" y="1432694"/>
                </a:lnTo>
                <a:cubicBezTo>
                  <a:pt x="1241698" y="1432694"/>
                  <a:pt x="1233450" y="1431020"/>
                  <a:pt x="1227869" y="1427671"/>
                </a:cubicBezTo>
                <a:cubicBezTo>
                  <a:pt x="1222288" y="1424323"/>
                  <a:pt x="1219497" y="1419300"/>
                  <a:pt x="1219497" y="1412602"/>
                </a:cubicBezTo>
                <a:cubicBezTo>
                  <a:pt x="1219497" y="1401688"/>
                  <a:pt x="1225451" y="1394867"/>
                  <a:pt x="1237357" y="1392139"/>
                </a:cubicBezTo>
                <a:cubicBezTo>
                  <a:pt x="1247031" y="1389658"/>
                  <a:pt x="1252736" y="1388108"/>
                  <a:pt x="1254472" y="1387488"/>
                </a:cubicBezTo>
                <a:cubicBezTo>
                  <a:pt x="1256209" y="1386868"/>
                  <a:pt x="1257945" y="1385317"/>
                  <a:pt x="1259681" y="1382837"/>
                </a:cubicBezTo>
                <a:cubicBezTo>
                  <a:pt x="1263402" y="1378620"/>
                  <a:pt x="1265262" y="1371675"/>
                  <a:pt x="1265262" y="1362001"/>
                </a:cubicBezTo>
                <a:close/>
                <a:moveTo>
                  <a:pt x="1137270" y="924818"/>
                </a:moveTo>
                <a:lnTo>
                  <a:pt x="1235124" y="924818"/>
                </a:lnTo>
                <a:lnTo>
                  <a:pt x="1235124" y="969839"/>
                </a:lnTo>
                <a:cubicBezTo>
                  <a:pt x="1223466" y="976536"/>
                  <a:pt x="1214413" y="985094"/>
                  <a:pt x="1207963" y="995512"/>
                </a:cubicBezTo>
                <a:cubicBezTo>
                  <a:pt x="1197297" y="1012379"/>
                  <a:pt x="1190104" y="1032347"/>
                  <a:pt x="1186383" y="1055415"/>
                </a:cubicBezTo>
                <a:lnTo>
                  <a:pt x="1182663" y="1078111"/>
                </a:lnTo>
                <a:cubicBezTo>
                  <a:pt x="1181422" y="1085305"/>
                  <a:pt x="1178756" y="1090948"/>
                  <a:pt x="1174663" y="1095040"/>
                </a:cubicBezTo>
                <a:cubicBezTo>
                  <a:pt x="1170570" y="1099133"/>
                  <a:pt x="1165423" y="1101180"/>
                  <a:pt x="1159222" y="1101180"/>
                </a:cubicBezTo>
                <a:cubicBezTo>
                  <a:pt x="1152773" y="1101180"/>
                  <a:pt x="1147502" y="1098947"/>
                  <a:pt x="1143409" y="1094482"/>
                </a:cubicBezTo>
                <a:cubicBezTo>
                  <a:pt x="1139316" y="1090017"/>
                  <a:pt x="1137270" y="1084188"/>
                  <a:pt x="1137270" y="1076995"/>
                </a:cubicBezTo>
                <a:close/>
                <a:moveTo>
                  <a:pt x="825475" y="924818"/>
                </a:moveTo>
                <a:lnTo>
                  <a:pt x="975419" y="924818"/>
                </a:lnTo>
                <a:lnTo>
                  <a:pt x="1078855" y="1362001"/>
                </a:lnTo>
                <a:cubicBezTo>
                  <a:pt x="1080839" y="1369690"/>
                  <a:pt x="1083072" y="1376512"/>
                  <a:pt x="1085552" y="1382465"/>
                </a:cubicBezTo>
                <a:cubicBezTo>
                  <a:pt x="1087785" y="1387178"/>
                  <a:pt x="1092746" y="1391022"/>
                  <a:pt x="1100435" y="1393999"/>
                </a:cubicBezTo>
                <a:cubicBezTo>
                  <a:pt x="1106884" y="1396727"/>
                  <a:pt x="1111349" y="1399456"/>
                  <a:pt x="1113829" y="1402184"/>
                </a:cubicBezTo>
                <a:cubicBezTo>
                  <a:pt x="1116310" y="1404913"/>
                  <a:pt x="1117550" y="1408634"/>
                  <a:pt x="1117550" y="1413347"/>
                </a:cubicBezTo>
                <a:cubicBezTo>
                  <a:pt x="1117550" y="1426245"/>
                  <a:pt x="1107876" y="1432694"/>
                  <a:pt x="1088529" y="1432694"/>
                </a:cubicBezTo>
                <a:lnTo>
                  <a:pt x="902866" y="1432694"/>
                </a:lnTo>
                <a:cubicBezTo>
                  <a:pt x="895424" y="1432694"/>
                  <a:pt x="889471" y="1430896"/>
                  <a:pt x="885006" y="1427299"/>
                </a:cubicBezTo>
                <a:cubicBezTo>
                  <a:pt x="880541" y="1423702"/>
                  <a:pt x="878309" y="1418928"/>
                  <a:pt x="878309" y="1412974"/>
                </a:cubicBezTo>
                <a:cubicBezTo>
                  <a:pt x="878309" y="1408013"/>
                  <a:pt x="879301" y="1404293"/>
                  <a:pt x="881285" y="1401812"/>
                </a:cubicBezTo>
                <a:cubicBezTo>
                  <a:pt x="883270" y="1399332"/>
                  <a:pt x="887735" y="1396231"/>
                  <a:pt x="894680" y="1392511"/>
                </a:cubicBezTo>
                <a:cubicBezTo>
                  <a:pt x="899641" y="1390030"/>
                  <a:pt x="903114" y="1387302"/>
                  <a:pt x="905098" y="1384325"/>
                </a:cubicBezTo>
                <a:cubicBezTo>
                  <a:pt x="907083" y="1381349"/>
                  <a:pt x="908075" y="1377628"/>
                  <a:pt x="908075" y="1373163"/>
                </a:cubicBezTo>
                <a:cubicBezTo>
                  <a:pt x="908075" y="1368946"/>
                  <a:pt x="907703" y="1365226"/>
                  <a:pt x="906958" y="1362001"/>
                </a:cubicBezTo>
                <a:lnTo>
                  <a:pt x="895052" y="1308051"/>
                </a:lnTo>
                <a:lnTo>
                  <a:pt x="791245" y="1308051"/>
                </a:lnTo>
                <a:lnTo>
                  <a:pt x="801290" y="1263774"/>
                </a:lnTo>
                <a:lnTo>
                  <a:pt x="884634" y="1263774"/>
                </a:lnTo>
                <a:lnTo>
                  <a:pt x="816173" y="961281"/>
                </a:lnTo>
                <a:close/>
                <a:moveTo>
                  <a:pt x="424904" y="924818"/>
                </a:moveTo>
                <a:cubicBezTo>
                  <a:pt x="476002" y="924818"/>
                  <a:pt x="513705" y="929655"/>
                  <a:pt x="538013" y="939329"/>
                </a:cubicBezTo>
                <a:cubicBezTo>
                  <a:pt x="566043" y="950491"/>
                  <a:pt x="588243" y="967606"/>
                  <a:pt x="604614" y="990675"/>
                </a:cubicBezTo>
                <a:cubicBezTo>
                  <a:pt x="621233" y="1014239"/>
                  <a:pt x="629543" y="1043137"/>
                  <a:pt x="629543" y="1077367"/>
                </a:cubicBezTo>
                <a:cubicBezTo>
                  <a:pt x="629543" y="1115566"/>
                  <a:pt x="621109" y="1146820"/>
                  <a:pt x="604242" y="1171129"/>
                </a:cubicBezTo>
                <a:cubicBezTo>
                  <a:pt x="587375" y="1195189"/>
                  <a:pt x="563810" y="1212925"/>
                  <a:pt x="533549" y="1224335"/>
                </a:cubicBezTo>
                <a:cubicBezTo>
                  <a:pt x="508496" y="1233513"/>
                  <a:pt x="472405" y="1238101"/>
                  <a:pt x="425276" y="1238101"/>
                </a:cubicBezTo>
                <a:lnTo>
                  <a:pt x="425276" y="1198290"/>
                </a:lnTo>
                <a:cubicBezTo>
                  <a:pt x="435942" y="1195809"/>
                  <a:pt x="443446" y="1193205"/>
                  <a:pt x="447786" y="1190476"/>
                </a:cubicBezTo>
                <a:cubicBezTo>
                  <a:pt x="452127" y="1187748"/>
                  <a:pt x="455910" y="1183531"/>
                  <a:pt x="459135" y="1177826"/>
                </a:cubicBezTo>
                <a:cubicBezTo>
                  <a:pt x="464344" y="1168152"/>
                  <a:pt x="466948" y="1155130"/>
                  <a:pt x="466948" y="1138759"/>
                </a:cubicBezTo>
                <a:lnTo>
                  <a:pt x="466948" y="1019696"/>
                </a:lnTo>
                <a:cubicBezTo>
                  <a:pt x="466948" y="1008038"/>
                  <a:pt x="466080" y="999356"/>
                  <a:pt x="464344" y="993651"/>
                </a:cubicBezTo>
                <a:cubicBezTo>
                  <a:pt x="462607" y="987946"/>
                  <a:pt x="459135" y="982737"/>
                  <a:pt x="453926" y="978024"/>
                </a:cubicBezTo>
                <a:cubicBezTo>
                  <a:pt x="446732" y="971079"/>
                  <a:pt x="437058" y="966738"/>
                  <a:pt x="424904" y="965002"/>
                </a:cubicBezTo>
                <a:close/>
                <a:moveTo>
                  <a:pt x="218405" y="924818"/>
                </a:moveTo>
                <a:lnTo>
                  <a:pt x="228079" y="924818"/>
                </a:lnTo>
                <a:lnTo>
                  <a:pt x="393650" y="924818"/>
                </a:lnTo>
                <a:lnTo>
                  <a:pt x="393650" y="1362001"/>
                </a:lnTo>
                <a:cubicBezTo>
                  <a:pt x="393650" y="1371675"/>
                  <a:pt x="395511" y="1378620"/>
                  <a:pt x="399231" y="1382837"/>
                </a:cubicBezTo>
                <a:cubicBezTo>
                  <a:pt x="401216" y="1385317"/>
                  <a:pt x="403076" y="1386868"/>
                  <a:pt x="404812" y="1387488"/>
                </a:cubicBezTo>
                <a:cubicBezTo>
                  <a:pt x="406549" y="1388108"/>
                  <a:pt x="412254" y="1389658"/>
                  <a:pt x="421928" y="1392139"/>
                </a:cubicBezTo>
                <a:cubicBezTo>
                  <a:pt x="433834" y="1394867"/>
                  <a:pt x="439787" y="1401688"/>
                  <a:pt x="439787" y="1412602"/>
                </a:cubicBezTo>
                <a:cubicBezTo>
                  <a:pt x="439787" y="1419052"/>
                  <a:pt x="436562" y="1424261"/>
                  <a:pt x="430113" y="1428229"/>
                </a:cubicBezTo>
                <a:cubicBezTo>
                  <a:pt x="425400" y="1431206"/>
                  <a:pt x="417587" y="1432694"/>
                  <a:pt x="406673" y="1432694"/>
                </a:cubicBezTo>
                <a:lnTo>
                  <a:pt x="394022" y="1432694"/>
                </a:lnTo>
                <a:lnTo>
                  <a:pt x="228079" y="1432694"/>
                </a:lnTo>
                <a:lnTo>
                  <a:pt x="218405" y="1432694"/>
                </a:lnTo>
                <a:cubicBezTo>
                  <a:pt x="209475" y="1432694"/>
                  <a:pt x="202592" y="1431020"/>
                  <a:pt x="197755" y="1427671"/>
                </a:cubicBezTo>
                <a:cubicBezTo>
                  <a:pt x="192918" y="1424323"/>
                  <a:pt x="190500" y="1419548"/>
                  <a:pt x="190500" y="1413347"/>
                </a:cubicBezTo>
                <a:cubicBezTo>
                  <a:pt x="190500" y="1403177"/>
                  <a:pt x="195461" y="1396479"/>
                  <a:pt x="205383" y="1393255"/>
                </a:cubicBezTo>
                <a:cubicBezTo>
                  <a:pt x="213568" y="1390526"/>
                  <a:pt x="218343" y="1388852"/>
                  <a:pt x="219707" y="1388232"/>
                </a:cubicBezTo>
                <a:cubicBezTo>
                  <a:pt x="221072" y="1387612"/>
                  <a:pt x="222498" y="1386185"/>
                  <a:pt x="223986" y="1383953"/>
                </a:cubicBezTo>
                <a:cubicBezTo>
                  <a:pt x="226963" y="1379984"/>
                  <a:pt x="228451" y="1373659"/>
                  <a:pt x="228451" y="1364977"/>
                </a:cubicBezTo>
                <a:lnTo>
                  <a:pt x="228451" y="992535"/>
                </a:lnTo>
                <a:cubicBezTo>
                  <a:pt x="228451" y="983853"/>
                  <a:pt x="226963" y="977528"/>
                  <a:pt x="223986" y="973559"/>
                </a:cubicBezTo>
                <a:cubicBezTo>
                  <a:pt x="222498" y="971327"/>
                  <a:pt x="221072" y="969901"/>
                  <a:pt x="219707" y="969281"/>
                </a:cubicBezTo>
                <a:cubicBezTo>
                  <a:pt x="218343" y="968661"/>
                  <a:pt x="213568" y="966986"/>
                  <a:pt x="205383" y="964258"/>
                </a:cubicBezTo>
                <a:cubicBezTo>
                  <a:pt x="195461" y="961033"/>
                  <a:pt x="190500" y="954336"/>
                  <a:pt x="190500" y="944166"/>
                </a:cubicBezTo>
                <a:cubicBezTo>
                  <a:pt x="190500" y="937965"/>
                  <a:pt x="192918" y="933190"/>
                  <a:pt x="197755" y="929841"/>
                </a:cubicBezTo>
                <a:cubicBezTo>
                  <a:pt x="202592" y="926493"/>
                  <a:pt x="209475" y="924818"/>
                  <a:pt x="218405" y="924818"/>
                </a:cubicBezTo>
                <a:close/>
                <a:moveTo>
                  <a:pt x="3534668" y="916633"/>
                </a:moveTo>
                <a:cubicBezTo>
                  <a:pt x="3549551" y="917625"/>
                  <a:pt x="3562449" y="919547"/>
                  <a:pt x="3573363" y="922400"/>
                </a:cubicBezTo>
                <a:cubicBezTo>
                  <a:pt x="3584277" y="925252"/>
                  <a:pt x="3599780" y="930895"/>
                  <a:pt x="3619872" y="939329"/>
                </a:cubicBezTo>
                <a:cubicBezTo>
                  <a:pt x="3624833" y="941313"/>
                  <a:pt x="3628925" y="942306"/>
                  <a:pt x="3632150" y="942306"/>
                </a:cubicBezTo>
                <a:cubicBezTo>
                  <a:pt x="3636863" y="942306"/>
                  <a:pt x="3640335" y="940693"/>
                  <a:pt x="3642568" y="937469"/>
                </a:cubicBezTo>
                <a:lnTo>
                  <a:pt x="3650753" y="926679"/>
                </a:lnTo>
                <a:cubicBezTo>
                  <a:pt x="3654723" y="921222"/>
                  <a:pt x="3659559" y="918493"/>
                  <a:pt x="3665264" y="918493"/>
                </a:cubicBezTo>
                <a:cubicBezTo>
                  <a:pt x="3671961" y="918493"/>
                  <a:pt x="3676861" y="920912"/>
                  <a:pt x="3679961" y="925748"/>
                </a:cubicBezTo>
                <a:cubicBezTo>
                  <a:pt x="3683061" y="930585"/>
                  <a:pt x="3684612" y="938213"/>
                  <a:pt x="3684612" y="948631"/>
                </a:cubicBezTo>
                <a:lnTo>
                  <a:pt x="3684612" y="1071414"/>
                </a:lnTo>
                <a:cubicBezTo>
                  <a:pt x="3684612" y="1078607"/>
                  <a:pt x="3682565" y="1084498"/>
                  <a:pt x="3678473" y="1089087"/>
                </a:cubicBezTo>
                <a:cubicBezTo>
                  <a:pt x="3674380" y="1093676"/>
                  <a:pt x="3669109" y="1095971"/>
                  <a:pt x="3662660" y="1095971"/>
                </a:cubicBezTo>
                <a:cubicBezTo>
                  <a:pt x="3657699" y="1095971"/>
                  <a:pt x="3653110" y="1094358"/>
                  <a:pt x="3648893" y="1091134"/>
                </a:cubicBezTo>
                <a:cubicBezTo>
                  <a:pt x="3646661" y="1089149"/>
                  <a:pt x="3644863" y="1086731"/>
                  <a:pt x="3643498" y="1083878"/>
                </a:cubicBezTo>
                <a:cubicBezTo>
                  <a:pt x="3642134" y="1081026"/>
                  <a:pt x="3640831" y="1076251"/>
                  <a:pt x="3639591" y="1069554"/>
                </a:cubicBezTo>
                <a:cubicBezTo>
                  <a:pt x="3636863" y="1057399"/>
                  <a:pt x="3632150" y="1044873"/>
                  <a:pt x="3625453" y="1031974"/>
                </a:cubicBezTo>
                <a:cubicBezTo>
                  <a:pt x="3618755" y="1019076"/>
                  <a:pt x="3610942" y="1007542"/>
                  <a:pt x="3602012" y="997372"/>
                </a:cubicBezTo>
                <a:cubicBezTo>
                  <a:pt x="3584153" y="977280"/>
                  <a:pt x="3561705" y="964010"/>
                  <a:pt x="3534668" y="957560"/>
                </a:cubicBezTo>
                <a:close/>
                <a:moveTo>
                  <a:pt x="3505274" y="914772"/>
                </a:moveTo>
                <a:lnTo>
                  <a:pt x="3505274" y="957560"/>
                </a:lnTo>
                <a:cubicBezTo>
                  <a:pt x="3489895" y="961777"/>
                  <a:pt x="3478175" y="968288"/>
                  <a:pt x="3470113" y="977094"/>
                </a:cubicBezTo>
                <a:cubicBezTo>
                  <a:pt x="3462052" y="985900"/>
                  <a:pt x="3458021" y="996752"/>
                  <a:pt x="3458021" y="1009650"/>
                </a:cubicBezTo>
                <a:cubicBezTo>
                  <a:pt x="3458021" y="1022053"/>
                  <a:pt x="3461370" y="1032905"/>
                  <a:pt x="3468067" y="1042206"/>
                </a:cubicBezTo>
                <a:cubicBezTo>
                  <a:pt x="3474764" y="1051508"/>
                  <a:pt x="3485678" y="1060376"/>
                  <a:pt x="3500809" y="1068809"/>
                </a:cubicBezTo>
                <a:cubicBezTo>
                  <a:pt x="3511227" y="1074514"/>
                  <a:pt x="3534791" y="1085429"/>
                  <a:pt x="3571503" y="1101552"/>
                </a:cubicBezTo>
                <a:cubicBezTo>
                  <a:pt x="3593827" y="1111225"/>
                  <a:pt x="3611128" y="1119969"/>
                  <a:pt x="3623407" y="1127783"/>
                </a:cubicBezTo>
                <a:cubicBezTo>
                  <a:pt x="3635685" y="1135596"/>
                  <a:pt x="3647281" y="1145332"/>
                  <a:pt x="3658195" y="1156990"/>
                </a:cubicBezTo>
                <a:cubicBezTo>
                  <a:pt x="3687465" y="1187748"/>
                  <a:pt x="3702099" y="1224335"/>
                  <a:pt x="3702099" y="1266751"/>
                </a:cubicBezTo>
                <a:cubicBezTo>
                  <a:pt x="3702099" y="1298749"/>
                  <a:pt x="3694162" y="1328018"/>
                  <a:pt x="3678287" y="1354559"/>
                </a:cubicBezTo>
                <a:cubicBezTo>
                  <a:pt x="3662411" y="1381100"/>
                  <a:pt x="3640584" y="1401936"/>
                  <a:pt x="3612803" y="1417067"/>
                </a:cubicBezTo>
                <a:cubicBezTo>
                  <a:pt x="3597919" y="1425005"/>
                  <a:pt x="3581611" y="1431268"/>
                  <a:pt x="3563875" y="1435857"/>
                </a:cubicBezTo>
                <a:cubicBezTo>
                  <a:pt x="3546139" y="1440446"/>
                  <a:pt x="3529583" y="1442740"/>
                  <a:pt x="3514204" y="1442740"/>
                </a:cubicBezTo>
                <a:lnTo>
                  <a:pt x="3514204" y="1400324"/>
                </a:lnTo>
                <a:cubicBezTo>
                  <a:pt x="3535784" y="1395115"/>
                  <a:pt x="3551349" y="1387860"/>
                  <a:pt x="3560899" y="1378558"/>
                </a:cubicBezTo>
                <a:cubicBezTo>
                  <a:pt x="3570449" y="1369256"/>
                  <a:pt x="3575223" y="1356668"/>
                  <a:pt x="3575223" y="1340793"/>
                </a:cubicBezTo>
                <a:cubicBezTo>
                  <a:pt x="3575223" y="1324174"/>
                  <a:pt x="3567782" y="1309539"/>
                  <a:pt x="3552899" y="1296889"/>
                </a:cubicBezTo>
                <a:cubicBezTo>
                  <a:pt x="3542977" y="1288703"/>
                  <a:pt x="3524126" y="1278533"/>
                  <a:pt x="3496345" y="1266379"/>
                </a:cubicBezTo>
                <a:cubicBezTo>
                  <a:pt x="3465835" y="1252984"/>
                  <a:pt x="3444937" y="1243434"/>
                  <a:pt x="3433651" y="1237729"/>
                </a:cubicBezTo>
                <a:cubicBezTo>
                  <a:pt x="3422365" y="1232024"/>
                  <a:pt x="3411512" y="1225327"/>
                  <a:pt x="3401095" y="1217638"/>
                </a:cubicBezTo>
                <a:cubicBezTo>
                  <a:pt x="3354462" y="1184399"/>
                  <a:pt x="3331145" y="1140123"/>
                  <a:pt x="3331145" y="1084808"/>
                </a:cubicBezTo>
                <a:cubicBezTo>
                  <a:pt x="3331145" y="1056531"/>
                  <a:pt x="3336975" y="1030424"/>
                  <a:pt x="3348633" y="1006488"/>
                </a:cubicBezTo>
                <a:cubicBezTo>
                  <a:pt x="3360291" y="982551"/>
                  <a:pt x="3376538" y="963266"/>
                  <a:pt x="3397374" y="948631"/>
                </a:cubicBezTo>
                <a:cubicBezTo>
                  <a:pt x="3426395" y="928291"/>
                  <a:pt x="3462362" y="917005"/>
                  <a:pt x="3505274" y="914772"/>
                </a:cubicBezTo>
                <a:close/>
                <a:moveTo>
                  <a:pt x="2235621" y="370582"/>
                </a:moveTo>
                <a:cubicBezTo>
                  <a:pt x="2241575" y="370582"/>
                  <a:pt x="2246535" y="372815"/>
                  <a:pt x="2250504" y="377280"/>
                </a:cubicBezTo>
                <a:cubicBezTo>
                  <a:pt x="2254473" y="381744"/>
                  <a:pt x="2256457" y="387325"/>
                  <a:pt x="2256457" y="394023"/>
                </a:cubicBezTo>
                <a:cubicBezTo>
                  <a:pt x="2256457" y="405185"/>
                  <a:pt x="2252179" y="418703"/>
                  <a:pt x="2243621" y="434578"/>
                </a:cubicBezTo>
                <a:cubicBezTo>
                  <a:pt x="2235063" y="450453"/>
                  <a:pt x="2224087" y="465088"/>
                  <a:pt x="2210693" y="478483"/>
                </a:cubicBezTo>
                <a:cubicBezTo>
                  <a:pt x="2194322" y="494854"/>
                  <a:pt x="2177517" y="507008"/>
                  <a:pt x="2160277" y="514946"/>
                </a:cubicBezTo>
                <a:cubicBezTo>
                  <a:pt x="2143038" y="522883"/>
                  <a:pt x="2123628" y="527348"/>
                  <a:pt x="2102048" y="528340"/>
                </a:cubicBezTo>
                <a:lnTo>
                  <a:pt x="2102048" y="482948"/>
                </a:lnTo>
                <a:cubicBezTo>
                  <a:pt x="2121396" y="481459"/>
                  <a:pt x="2141736" y="474142"/>
                  <a:pt x="2163068" y="460995"/>
                </a:cubicBezTo>
                <a:cubicBezTo>
                  <a:pt x="2174478" y="453802"/>
                  <a:pt x="2184648" y="444190"/>
                  <a:pt x="2193577" y="432160"/>
                </a:cubicBezTo>
                <a:cubicBezTo>
                  <a:pt x="2202507" y="420130"/>
                  <a:pt x="2209205" y="406921"/>
                  <a:pt x="2213669" y="392534"/>
                </a:cubicBezTo>
                <a:cubicBezTo>
                  <a:pt x="2216150" y="384597"/>
                  <a:pt x="2219064" y="378954"/>
                  <a:pt x="2222413" y="375605"/>
                </a:cubicBezTo>
                <a:cubicBezTo>
                  <a:pt x="2225762" y="372257"/>
                  <a:pt x="2230165" y="370582"/>
                  <a:pt x="2235621" y="370582"/>
                </a:cubicBezTo>
                <a:close/>
                <a:moveTo>
                  <a:pt x="356146" y="181571"/>
                </a:moveTo>
                <a:lnTo>
                  <a:pt x="395585" y="293936"/>
                </a:lnTo>
                <a:lnTo>
                  <a:pt x="395585" y="405929"/>
                </a:lnTo>
                <a:cubicBezTo>
                  <a:pt x="395585" y="417339"/>
                  <a:pt x="396019" y="425525"/>
                  <a:pt x="396887" y="430486"/>
                </a:cubicBezTo>
                <a:cubicBezTo>
                  <a:pt x="397755" y="435446"/>
                  <a:pt x="399678" y="440904"/>
                  <a:pt x="402654" y="446857"/>
                </a:cubicBezTo>
                <a:cubicBezTo>
                  <a:pt x="407863" y="457771"/>
                  <a:pt x="415057" y="465956"/>
                  <a:pt x="424234" y="471413"/>
                </a:cubicBezTo>
                <a:lnTo>
                  <a:pt x="438001" y="480343"/>
                </a:lnTo>
                <a:cubicBezTo>
                  <a:pt x="447427" y="486048"/>
                  <a:pt x="452140" y="492373"/>
                  <a:pt x="452140" y="499319"/>
                </a:cubicBezTo>
                <a:cubicBezTo>
                  <a:pt x="452140" y="511969"/>
                  <a:pt x="442838" y="518294"/>
                  <a:pt x="424234" y="518294"/>
                </a:cubicBezTo>
                <a:lnTo>
                  <a:pt x="330845" y="518294"/>
                </a:lnTo>
                <a:cubicBezTo>
                  <a:pt x="312241" y="518294"/>
                  <a:pt x="302939" y="512093"/>
                  <a:pt x="302939" y="499691"/>
                </a:cubicBezTo>
                <a:cubicBezTo>
                  <a:pt x="302939" y="495722"/>
                  <a:pt x="303746" y="492683"/>
                  <a:pt x="305358" y="490575"/>
                </a:cubicBezTo>
                <a:cubicBezTo>
                  <a:pt x="306970" y="488467"/>
                  <a:pt x="310133" y="486048"/>
                  <a:pt x="314846" y="483320"/>
                </a:cubicBezTo>
                <a:cubicBezTo>
                  <a:pt x="342379" y="468437"/>
                  <a:pt x="356146" y="442640"/>
                  <a:pt x="356146" y="405929"/>
                </a:cubicBezTo>
                <a:close/>
                <a:moveTo>
                  <a:pt x="3483694" y="141015"/>
                </a:moveTo>
                <a:lnTo>
                  <a:pt x="3523133" y="206499"/>
                </a:lnTo>
                <a:lnTo>
                  <a:pt x="3523133" y="405929"/>
                </a:lnTo>
                <a:cubicBezTo>
                  <a:pt x="3523133" y="423292"/>
                  <a:pt x="3526048" y="437555"/>
                  <a:pt x="3531877" y="448717"/>
                </a:cubicBezTo>
                <a:cubicBezTo>
                  <a:pt x="3537707" y="459879"/>
                  <a:pt x="3546946" y="469057"/>
                  <a:pt x="3559596" y="476250"/>
                </a:cubicBezTo>
                <a:lnTo>
                  <a:pt x="3570759" y="482575"/>
                </a:lnTo>
                <a:cubicBezTo>
                  <a:pt x="3577207" y="486296"/>
                  <a:pt x="3580432" y="491877"/>
                  <a:pt x="3580432" y="499319"/>
                </a:cubicBezTo>
                <a:cubicBezTo>
                  <a:pt x="3580432" y="505024"/>
                  <a:pt x="3578076" y="509737"/>
                  <a:pt x="3573363" y="513457"/>
                </a:cubicBezTo>
                <a:cubicBezTo>
                  <a:pt x="3569394" y="516682"/>
                  <a:pt x="3561209" y="518294"/>
                  <a:pt x="3548806" y="518294"/>
                </a:cubicBezTo>
                <a:lnTo>
                  <a:pt x="3462858" y="518294"/>
                </a:lnTo>
                <a:cubicBezTo>
                  <a:pt x="3440285" y="518294"/>
                  <a:pt x="3429000" y="511845"/>
                  <a:pt x="3429000" y="498947"/>
                </a:cubicBezTo>
                <a:cubicBezTo>
                  <a:pt x="3429000" y="494482"/>
                  <a:pt x="3430178" y="490947"/>
                  <a:pt x="3432534" y="488343"/>
                </a:cubicBezTo>
                <a:cubicBezTo>
                  <a:pt x="3434891" y="485738"/>
                  <a:pt x="3440038" y="482203"/>
                  <a:pt x="3447975" y="477739"/>
                </a:cubicBezTo>
                <a:cubicBezTo>
                  <a:pt x="3471788" y="464592"/>
                  <a:pt x="3483694" y="440655"/>
                  <a:pt x="3483694" y="405929"/>
                </a:cubicBezTo>
                <a:close/>
                <a:moveTo>
                  <a:pt x="1514177" y="104924"/>
                </a:moveTo>
                <a:lnTo>
                  <a:pt x="1533153" y="181943"/>
                </a:lnTo>
                <a:lnTo>
                  <a:pt x="1467296" y="422300"/>
                </a:lnTo>
                <a:cubicBezTo>
                  <a:pt x="1465312" y="429245"/>
                  <a:pt x="1464320" y="435695"/>
                  <a:pt x="1464320" y="441648"/>
                </a:cubicBezTo>
                <a:cubicBezTo>
                  <a:pt x="1464320" y="457275"/>
                  <a:pt x="1471637" y="468437"/>
                  <a:pt x="1486272" y="475134"/>
                </a:cubicBezTo>
                <a:lnTo>
                  <a:pt x="1499295" y="481087"/>
                </a:lnTo>
                <a:cubicBezTo>
                  <a:pt x="1507480" y="484808"/>
                  <a:pt x="1511573" y="491009"/>
                  <a:pt x="1511573" y="499691"/>
                </a:cubicBezTo>
                <a:cubicBezTo>
                  <a:pt x="1511573" y="512093"/>
                  <a:pt x="1502519" y="518294"/>
                  <a:pt x="1484411" y="518294"/>
                </a:cubicBezTo>
                <a:lnTo>
                  <a:pt x="1389906" y="518294"/>
                </a:lnTo>
                <a:cubicBezTo>
                  <a:pt x="1380728" y="518294"/>
                  <a:pt x="1373473" y="516372"/>
                  <a:pt x="1368139" y="512527"/>
                </a:cubicBezTo>
                <a:cubicBezTo>
                  <a:pt x="1362807" y="508682"/>
                  <a:pt x="1360140" y="503411"/>
                  <a:pt x="1360140" y="496714"/>
                </a:cubicBezTo>
                <a:cubicBezTo>
                  <a:pt x="1360140" y="489521"/>
                  <a:pt x="1365597" y="483568"/>
                  <a:pt x="1376511" y="478855"/>
                </a:cubicBezTo>
                <a:cubicBezTo>
                  <a:pt x="1386681" y="474390"/>
                  <a:pt x="1394185" y="470359"/>
                  <a:pt x="1399021" y="466762"/>
                </a:cubicBezTo>
                <a:cubicBezTo>
                  <a:pt x="1403859" y="463166"/>
                  <a:pt x="1408509" y="458267"/>
                  <a:pt x="1412974" y="452066"/>
                </a:cubicBezTo>
                <a:cubicBezTo>
                  <a:pt x="1419919" y="441896"/>
                  <a:pt x="1425624" y="428377"/>
                  <a:pt x="1430089" y="411510"/>
                </a:cubicBezTo>
                <a:close/>
                <a:moveTo>
                  <a:pt x="3770560" y="10418"/>
                </a:moveTo>
                <a:lnTo>
                  <a:pt x="3863578" y="10418"/>
                </a:lnTo>
                <a:cubicBezTo>
                  <a:pt x="3876228" y="10418"/>
                  <a:pt x="3884537" y="12403"/>
                  <a:pt x="3888507" y="16371"/>
                </a:cubicBezTo>
                <a:cubicBezTo>
                  <a:pt x="3892723" y="20340"/>
                  <a:pt x="3894832" y="25053"/>
                  <a:pt x="3894832" y="30510"/>
                </a:cubicBezTo>
                <a:cubicBezTo>
                  <a:pt x="3894832" y="35719"/>
                  <a:pt x="3893653" y="39626"/>
                  <a:pt x="3891297" y="42230"/>
                </a:cubicBezTo>
                <a:cubicBezTo>
                  <a:pt x="3888941" y="44835"/>
                  <a:pt x="3883297" y="48369"/>
                  <a:pt x="3874368" y="52834"/>
                </a:cubicBezTo>
                <a:cubicBezTo>
                  <a:pt x="3861221" y="59531"/>
                  <a:pt x="3851299" y="69825"/>
                  <a:pt x="3844602" y="83716"/>
                </a:cubicBezTo>
                <a:cubicBezTo>
                  <a:pt x="3839889" y="93886"/>
                  <a:pt x="3837533" y="107653"/>
                  <a:pt x="3837533" y="125016"/>
                </a:cubicBezTo>
                <a:lnTo>
                  <a:pt x="3837533" y="294680"/>
                </a:lnTo>
                <a:lnTo>
                  <a:pt x="3798093" y="228079"/>
                </a:lnTo>
                <a:lnTo>
                  <a:pt x="3798093" y="125016"/>
                </a:lnTo>
                <a:cubicBezTo>
                  <a:pt x="3798093" y="104180"/>
                  <a:pt x="3795055" y="88243"/>
                  <a:pt x="3788978" y="77205"/>
                </a:cubicBezTo>
                <a:cubicBezTo>
                  <a:pt x="3782901" y="66167"/>
                  <a:pt x="3772172" y="56679"/>
                  <a:pt x="3756793" y="48741"/>
                </a:cubicBezTo>
                <a:cubicBezTo>
                  <a:pt x="3751585" y="46261"/>
                  <a:pt x="3747988" y="43594"/>
                  <a:pt x="3746003" y="40742"/>
                </a:cubicBezTo>
                <a:cubicBezTo>
                  <a:pt x="3744019" y="37889"/>
                  <a:pt x="3743027" y="34231"/>
                  <a:pt x="3743027" y="29766"/>
                </a:cubicBezTo>
                <a:cubicBezTo>
                  <a:pt x="3743027" y="23069"/>
                  <a:pt x="3745197" y="18170"/>
                  <a:pt x="3749538" y="15069"/>
                </a:cubicBezTo>
                <a:cubicBezTo>
                  <a:pt x="3753879" y="11968"/>
                  <a:pt x="3760887" y="10418"/>
                  <a:pt x="3770560" y="10418"/>
                </a:cubicBezTo>
                <a:close/>
                <a:moveTo>
                  <a:pt x="3476625" y="10418"/>
                </a:moveTo>
                <a:lnTo>
                  <a:pt x="3639591" y="10418"/>
                </a:lnTo>
                <a:lnTo>
                  <a:pt x="3837533" y="354211"/>
                </a:lnTo>
                <a:lnTo>
                  <a:pt x="3837533" y="518294"/>
                </a:lnTo>
                <a:lnTo>
                  <a:pt x="3735958" y="518294"/>
                </a:lnTo>
                <a:lnTo>
                  <a:pt x="3483322" y="82972"/>
                </a:lnTo>
                <a:cubicBezTo>
                  <a:pt x="3477865" y="73546"/>
                  <a:pt x="3473400" y="66973"/>
                  <a:pt x="3469927" y="63252"/>
                </a:cubicBezTo>
                <a:cubicBezTo>
                  <a:pt x="3466455" y="59531"/>
                  <a:pt x="3461990" y="56803"/>
                  <a:pt x="3456533" y="55067"/>
                </a:cubicBezTo>
                <a:lnTo>
                  <a:pt x="3442394" y="49858"/>
                </a:lnTo>
                <a:cubicBezTo>
                  <a:pt x="3438673" y="48617"/>
                  <a:pt x="3435697" y="46385"/>
                  <a:pt x="3433465" y="43160"/>
                </a:cubicBezTo>
                <a:cubicBezTo>
                  <a:pt x="3431232" y="39936"/>
                  <a:pt x="3430116" y="36339"/>
                  <a:pt x="3430116" y="32370"/>
                </a:cubicBezTo>
                <a:cubicBezTo>
                  <a:pt x="3430116" y="28153"/>
                  <a:pt x="3431232" y="24247"/>
                  <a:pt x="3433465" y="20650"/>
                </a:cubicBezTo>
                <a:cubicBezTo>
                  <a:pt x="3435697" y="17053"/>
                  <a:pt x="3438673" y="14511"/>
                  <a:pt x="3442394" y="13023"/>
                </a:cubicBezTo>
                <a:cubicBezTo>
                  <a:pt x="3446611" y="11286"/>
                  <a:pt x="3458021" y="10418"/>
                  <a:pt x="3476625" y="10418"/>
                </a:cubicBezTo>
                <a:close/>
                <a:moveTo>
                  <a:pt x="2623393" y="10418"/>
                </a:moveTo>
                <a:lnTo>
                  <a:pt x="2721247" y="10418"/>
                </a:lnTo>
                <a:lnTo>
                  <a:pt x="2721247" y="162595"/>
                </a:lnTo>
                <a:cubicBezTo>
                  <a:pt x="2721247" y="169788"/>
                  <a:pt x="2719201" y="175617"/>
                  <a:pt x="2715108" y="180082"/>
                </a:cubicBezTo>
                <a:cubicBezTo>
                  <a:pt x="2711015" y="184547"/>
                  <a:pt x="2705745" y="186779"/>
                  <a:pt x="2699295" y="186779"/>
                </a:cubicBezTo>
                <a:cubicBezTo>
                  <a:pt x="2693094" y="186779"/>
                  <a:pt x="2687947" y="184733"/>
                  <a:pt x="2683855" y="180640"/>
                </a:cubicBezTo>
                <a:cubicBezTo>
                  <a:pt x="2679762" y="176548"/>
                  <a:pt x="2677095" y="170904"/>
                  <a:pt x="2675855" y="163711"/>
                </a:cubicBezTo>
                <a:lnTo>
                  <a:pt x="2672134" y="141015"/>
                </a:lnTo>
                <a:cubicBezTo>
                  <a:pt x="2668413" y="117946"/>
                  <a:pt x="2661220" y="97979"/>
                  <a:pt x="2650554" y="81112"/>
                </a:cubicBezTo>
                <a:cubicBezTo>
                  <a:pt x="2643857" y="70694"/>
                  <a:pt x="2634803" y="62136"/>
                  <a:pt x="2623393" y="55439"/>
                </a:cubicBezTo>
                <a:close/>
                <a:moveTo>
                  <a:pt x="2427312" y="10418"/>
                </a:moveTo>
                <a:lnTo>
                  <a:pt x="2592511" y="10418"/>
                </a:lnTo>
                <a:lnTo>
                  <a:pt x="2592511" y="447601"/>
                </a:lnTo>
                <a:cubicBezTo>
                  <a:pt x="2592511" y="457275"/>
                  <a:pt x="2594371" y="464220"/>
                  <a:pt x="2598092" y="468437"/>
                </a:cubicBezTo>
                <a:cubicBezTo>
                  <a:pt x="2600077" y="470917"/>
                  <a:pt x="2601937" y="472467"/>
                  <a:pt x="2603673" y="473088"/>
                </a:cubicBezTo>
                <a:cubicBezTo>
                  <a:pt x="2605410" y="473708"/>
                  <a:pt x="2611115" y="475258"/>
                  <a:pt x="2620789" y="477739"/>
                </a:cubicBezTo>
                <a:cubicBezTo>
                  <a:pt x="2632695" y="480467"/>
                  <a:pt x="2638648" y="487288"/>
                  <a:pt x="2638648" y="498202"/>
                </a:cubicBezTo>
                <a:cubicBezTo>
                  <a:pt x="2638648" y="504652"/>
                  <a:pt x="2635423" y="509861"/>
                  <a:pt x="2628974" y="513829"/>
                </a:cubicBezTo>
                <a:cubicBezTo>
                  <a:pt x="2624261" y="516806"/>
                  <a:pt x="2616324" y="518294"/>
                  <a:pt x="2605161" y="518294"/>
                </a:cubicBezTo>
                <a:lnTo>
                  <a:pt x="2592883" y="518294"/>
                </a:lnTo>
                <a:lnTo>
                  <a:pt x="2426940" y="518294"/>
                </a:lnTo>
                <a:lnTo>
                  <a:pt x="2414661" y="518294"/>
                </a:lnTo>
                <a:cubicBezTo>
                  <a:pt x="2403748" y="518294"/>
                  <a:pt x="2395500" y="516620"/>
                  <a:pt x="2389919" y="513271"/>
                </a:cubicBezTo>
                <a:cubicBezTo>
                  <a:pt x="2384338" y="509923"/>
                  <a:pt x="2381547" y="504900"/>
                  <a:pt x="2381547" y="498202"/>
                </a:cubicBezTo>
                <a:cubicBezTo>
                  <a:pt x="2381547" y="487288"/>
                  <a:pt x="2387501" y="480467"/>
                  <a:pt x="2399407" y="477739"/>
                </a:cubicBezTo>
                <a:cubicBezTo>
                  <a:pt x="2409081" y="475258"/>
                  <a:pt x="2414786" y="473708"/>
                  <a:pt x="2416522" y="473088"/>
                </a:cubicBezTo>
                <a:cubicBezTo>
                  <a:pt x="2418259" y="472467"/>
                  <a:pt x="2419995" y="470917"/>
                  <a:pt x="2421731" y="468437"/>
                </a:cubicBezTo>
                <a:cubicBezTo>
                  <a:pt x="2425451" y="464220"/>
                  <a:pt x="2427312" y="457275"/>
                  <a:pt x="2427312" y="447601"/>
                </a:cubicBezTo>
                <a:close/>
                <a:moveTo>
                  <a:pt x="2299320" y="10418"/>
                </a:moveTo>
                <a:lnTo>
                  <a:pt x="2397174" y="10418"/>
                </a:lnTo>
                <a:lnTo>
                  <a:pt x="2397174" y="55439"/>
                </a:lnTo>
                <a:cubicBezTo>
                  <a:pt x="2385516" y="62136"/>
                  <a:pt x="2376463" y="70694"/>
                  <a:pt x="2370013" y="81112"/>
                </a:cubicBezTo>
                <a:cubicBezTo>
                  <a:pt x="2359347" y="97979"/>
                  <a:pt x="2352154" y="117946"/>
                  <a:pt x="2348433" y="141015"/>
                </a:cubicBezTo>
                <a:lnTo>
                  <a:pt x="2344712" y="163711"/>
                </a:lnTo>
                <a:cubicBezTo>
                  <a:pt x="2343472" y="170904"/>
                  <a:pt x="2340806" y="176548"/>
                  <a:pt x="2336713" y="180640"/>
                </a:cubicBezTo>
                <a:cubicBezTo>
                  <a:pt x="2332620" y="184733"/>
                  <a:pt x="2327473" y="186779"/>
                  <a:pt x="2321272" y="186779"/>
                </a:cubicBezTo>
                <a:cubicBezTo>
                  <a:pt x="2314823" y="186779"/>
                  <a:pt x="2309552" y="184547"/>
                  <a:pt x="2305459" y="180082"/>
                </a:cubicBezTo>
                <a:cubicBezTo>
                  <a:pt x="2301366" y="175617"/>
                  <a:pt x="2299320" y="169788"/>
                  <a:pt x="2299320" y="162595"/>
                </a:cubicBezTo>
                <a:close/>
                <a:moveTo>
                  <a:pt x="1539850" y="10418"/>
                </a:moveTo>
                <a:lnTo>
                  <a:pt x="1689794" y="10418"/>
                </a:lnTo>
                <a:lnTo>
                  <a:pt x="1793230" y="447601"/>
                </a:lnTo>
                <a:cubicBezTo>
                  <a:pt x="1795215" y="455290"/>
                  <a:pt x="1797447" y="462112"/>
                  <a:pt x="1799927" y="468065"/>
                </a:cubicBezTo>
                <a:cubicBezTo>
                  <a:pt x="1802160" y="472778"/>
                  <a:pt x="1807121" y="476622"/>
                  <a:pt x="1814810" y="479599"/>
                </a:cubicBezTo>
                <a:cubicBezTo>
                  <a:pt x="1821259" y="482327"/>
                  <a:pt x="1825724" y="485056"/>
                  <a:pt x="1828205" y="487784"/>
                </a:cubicBezTo>
                <a:cubicBezTo>
                  <a:pt x="1830685" y="490513"/>
                  <a:pt x="1831925" y="494234"/>
                  <a:pt x="1831925" y="498947"/>
                </a:cubicBezTo>
                <a:cubicBezTo>
                  <a:pt x="1831925" y="511845"/>
                  <a:pt x="1822251" y="518294"/>
                  <a:pt x="1802904" y="518294"/>
                </a:cubicBezTo>
                <a:lnTo>
                  <a:pt x="1617241" y="518294"/>
                </a:lnTo>
                <a:cubicBezTo>
                  <a:pt x="1609799" y="518294"/>
                  <a:pt x="1603846" y="516496"/>
                  <a:pt x="1599381" y="512899"/>
                </a:cubicBezTo>
                <a:cubicBezTo>
                  <a:pt x="1594916" y="509302"/>
                  <a:pt x="1592684" y="504528"/>
                  <a:pt x="1592684" y="498574"/>
                </a:cubicBezTo>
                <a:cubicBezTo>
                  <a:pt x="1592684" y="493613"/>
                  <a:pt x="1593676" y="489893"/>
                  <a:pt x="1595661" y="487412"/>
                </a:cubicBezTo>
                <a:cubicBezTo>
                  <a:pt x="1597645" y="484932"/>
                  <a:pt x="1602110" y="481831"/>
                  <a:pt x="1609055" y="478111"/>
                </a:cubicBezTo>
                <a:cubicBezTo>
                  <a:pt x="1614016" y="475630"/>
                  <a:pt x="1617489" y="472902"/>
                  <a:pt x="1619473" y="469925"/>
                </a:cubicBezTo>
                <a:cubicBezTo>
                  <a:pt x="1621457" y="466948"/>
                  <a:pt x="1622450" y="463228"/>
                  <a:pt x="1622450" y="458763"/>
                </a:cubicBezTo>
                <a:cubicBezTo>
                  <a:pt x="1622450" y="454546"/>
                  <a:pt x="1622077" y="450825"/>
                  <a:pt x="1621333" y="447601"/>
                </a:cubicBezTo>
                <a:lnTo>
                  <a:pt x="1609427" y="393651"/>
                </a:lnTo>
                <a:lnTo>
                  <a:pt x="1505619" y="393651"/>
                </a:lnTo>
                <a:lnTo>
                  <a:pt x="1515665" y="349374"/>
                </a:lnTo>
                <a:lnTo>
                  <a:pt x="1599009" y="349374"/>
                </a:lnTo>
                <a:lnTo>
                  <a:pt x="1530548" y="46881"/>
                </a:lnTo>
                <a:close/>
                <a:moveTo>
                  <a:pt x="1139279" y="10418"/>
                </a:moveTo>
                <a:cubicBezTo>
                  <a:pt x="1190377" y="10418"/>
                  <a:pt x="1228080" y="15255"/>
                  <a:pt x="1252389" y="24929"/>
                </a:cubicBezTo>
                <a:cubicBezTo>
                  <a:pt x="1280418" y="36091"/>
                  <a:pt x="1302618" y="53206"/>
                  <a:pt x="1318989" y="76275"/>
                </a:cubicBezTo>
                <a:cubicBezTo>
                  <a:pt x="1335608" y="99839"/>
                  <a:pt x="1343918" y="128737"/>
                  <a:pt x="1343918" y="162967"/>
                </a:cubicBezTo>
                <a:cubicBezTo>
                  <a:pt x="1343918" y="201166"/>
                  <a:pt x="1335484" y="232420"/>
                  <a:pt x="1318617" y="256729"/>
                </a:cubicBezTo>
                <a:cubicBezTo>
                  <a:pt x="1301750" y="280789"/>
                  <a:pt x="1278185" y="298525"/>
                  <a:pt x="1247924" y="309935"/>
                </a:cubicBezTo>
                <a:cubicBezTo>
                  <a:pt x="1222871" y="319113"/>
                  <a:pt x="1186780" y="323701"/>
                  <a:pt x="1139651" y="323701"/>
                </a:cubicBezTo>
                <a:lnTo>
                  <a:pt x="1139651" y="283890"/>
                </a:lnTo>
                <a:cubicBezTo>
                  <a:pt x="1150317" y="281409"/>
                  <a:pt x="1157821" y="278805"/>
                  <a:pt x="1162161" y="276076"/>
                </a:cubicBezTo>
                <a:cubicBezTo>
                  <a:pt x="1166502" y="273348"/>
                  <a:pt x="1170285" y="269131"/>
                  <a:pt x="1173510" y="263426"/>
                </a:cubicBezTo>
                <a:cubicBezTo>
                  <a:pt x="1178719" y="253752"/>
                  <a:pt x="1181323" y="240730"/>
                  <a:pt x="1181323" y="224359"/>
                </a:cubicBezTo>
                <a:lnTo>
                  <a:pt x="1181323" y="105296"/>
                </a:lnTo>
                <a:cubicBezTo>
                  <a:pt x="1181323" y="93638"/>
                  <a:pt x="1180455" y="84956"/>
                  <a:pt x="1178719" y="79251"/>
                </a:cubicBezTo>
                <a:cubicBezTo>
                  <a:pt x="1176982" y="73546"/>
                  <a:pt x="1173510" y="68337"/>
                  <a:pt x="1168301" y="63624"/>
                </a:cubicBezTo>
                <a:cubicBezTo>
                  <a:pt x="1161107" y="56679"/>
                  <a:pt x="1151433" y="52338"/>
                  <a:pt x="1139279" y="50602"/>
                </a:cubicBezTo>
                <a:close/>
                <a:moveTo>
                  <a:pt x="932780" y="10418"/>
                </a:moveTo>
                <a:lnTo>
                  <a:pt x="942454" y="10418"/>
                </a:lnTo>
                <a:lnTo>
                  <a:pt x="1108025" y="10418"/>
                </a:lnTo>
                <a:lnTo>
                  <a:pt x="1108025" y="447601"/>
                </a:lnTo>
                <a:cubicBezTo>
                  <a:pt x="1108025" y="457275"/>
                  <a:pt x="1109885" y="464220"/>
                  <a:pt x="1113606" y="468437"/>
                </a:cubicBezTo>
                <a:cubicBezTo>
                  <a:pt x="1115591" y="470917"/>
                  <a:pt x="1117451" y="472467"/>
                  <a:pt x="1119187" y="473088"/>
                </a:cubicBezTo>
                <a:cubicBezTo>
                  <a:pt x="1120924" y="473708"/>
                  <a:pt x="1126629" y="475258"/>
                  <a:pt x="1136303" y="477739"/>
                </a:cubicBezTo>
                <a:cubicBezTo>
                  <a:pt x="1148209" y="480467"/>
                  <a:pt x="1154162" y="487288"/>
                  <a:pt x="1154162" y="498202"/>
                </a:cubicBezTo>
                <a:cubicBezTo>
                  <a:pt x="1154162" y="504652"/>
                  <a:pt x="1150937" y="509861"/>
                  <a:pt x="1144488" y="513829"/>
                </a:cubicBezTo>
                <a:cubicBezTo>
                  <a:pt x="1139775" y="516806"/>
                  <a:pt x="1131962" y="518294"/>
                  <a:pt x="1121048" y="518294"/>
                </a:cubicBezTo>
                <a:lnTo>
                  <a:pt x="1108397" y="518294"/>
                </a:lnTo>
                <a:lnTo>
                  <a:pt x="942454" y="518294"/>
                </a:lnTo>
                <a:lnTo>
                  <a:pt x="932780" y="518294"/>
                </a:lnTo>
                <a:cubicBezTo>
                  <a:pt x="923850" y="518294"/>
                  <a:pt x="916967" y="516620"/>
                  <a:pt x="912130" y="513271"/>
                </a:cubicBezTo>
                <a:cubicBezTo>
                  <a:pt x="907293" y="509923"/>
                  <a:pt x="904875" y="505148"/>
                  <a:pt x="904875" y="498947"/>
                </a:cubicBezTo>
                <a:cubicBezTo>
                  <a:pt x="904875" y="488777"/>
                  <a:pt x="909836" y="482079"/>
                  <a:pt x="919758" y="478855"/>
                </a:cubicBezTo>
                <a:cubicBezTo>
                  <a:pt x="927943" y="476126"/>
                  <a:pt x="932718" y="474452"/>
                  <a:pt x="934082" y="473832"/>
                </a:cubicBezTo>
                <a:cubicBezTo>
                  <a:pt x="935447" y="473212"/>
                  <a:pt x="936873" y="471785"/>
                  <a:pt x="938361" y="469553"/>
                </a:cubicBezTo>
                <a:cubicBezTo>
                  <a:pt x="941338" y="465584"/>
                  <a:pt x="942826" y="459259"/>
                  <a:pt x="942826" y="450577"/>
                </a:cubicBezTo>
                <a:lnTo>
                  <a:pt x="942826" y="78135"/>
                </a:lnTo>
                <a:cubicBezTo>
                  <a:pt x="942826" y="69453"/>
                  <a:pt x="941338" y="63128"/>
                  <a:pt x="938361" y="59159"/>
                </a:cubicBezTo>
                <a:cubicBezTo>
                  <a:pt x="936873" y="56927"/>
                  <a:pt x="935447" y="55501"/>
                  <a:pt x="934082" y="54881"/>
                </a:cubicBezTo>
                <a:cubicBezTo>
                  <a:pt x="932718" y="54260"/>
                  <a:pt x="927943" y="52586"/>
                  <a:pt x="919758" y="49858"/>
                </a:cubicBezTo>
                <a:cubicBezTo>
                  <a:pt x="909836" y="46633"/>
                  <a:pt x="904875" y="39936"/>
                  <a:pt x="904875" y="29766"/>
                </a:cubicBezTo>
                <a:cubicBezTo>
                  <a:pt x="904875" y="23565"/>
                  <a:pt x="907293" y="18790"/>
                  <a:pt x="912130" y="15441"/>
                </a:cubicBezTo>
                <a:cubicBezTo>
                  <a:pt x="916967" y="12092"/>
                  <a:pt x="923850" y="10418"/>
                  <a:pt x="932780" y="10418"/>
                </a:cubicBezTo>
                <a:close/>
                <a:moveTo>
                  <a:pt x="637431" y="10418"/>
                </a:moveTo>
                <a:lnTo>
                  <a:pt x="802630" y="10418"/>
                </a:lnTo>
                <a:lnTo>
                  <a:pt x="812676" y="10418"/>
                </a:lnTo>
                <a:cubicBezTo>
                  <a:pt x="831279" y="10418"/>
                  <a:pt x="840581" y="16867"/>
                  <a:pt x="840581" y="29766"/>
                </a:cubicBezTo>
                <a:cubicBezTo>
                  <a:pt x="840581" y="39936"/>
                  <a:pt x="835620" y="46633"/>
                  <a:pt x="825698" y="49858"/>
                </a:cubicBezTo>
                <a:cubicBezTo>
                  <a:pt x="817513" y="52586"/>
                  <a:pt x="812738" y="54260"/>
                  <a:pt x="811374" y="54881"/>
                </a:cubicBezTo>
                <a:cubicBezTo>
                  <a:pt x="810009" y="55501"/>
                  <a:pt x="808583" y="56927"/>
                  <a:pt x="807095" y="59159"/>
                </a:cubicBezTo>
                <a:cubicBezTo>
                  <a:pt x="804118" y="63128"/>
                  <a:pt x="802630" y="69453"/>
                  <a:pt x="802630" y="78135"/>
                </a:cubicBezTo>
                <a:lnTo>
                  <a:pt x="802630" y="450577"/>
                </a:lnTo>
                <a:cubicBezTo>
                  <a:pt x="802630" y="459259"/>
                  <a:pt x="804118" y="465584"/>
                  <a:pt x="807095" y="469553"/>
                </a:cubicBezTo>
                <a:cubicBezTo>
                  <a:pt x="808583" y="471785"/>
                  <a:pt x="810009" y="473212"/>
                  <a:pt x="811374" y="473832"/>
                </a:cubicBezTo>
                <a:cubicBezTo>
                  <a:pt x="812738" y="474452"/>
                  <a:pt x="817513" y="476126"/>
                  <a:pt x="825698" y="478855"/>
                </a:cubicBezTo>
                <a:cubicBezTo>
                  <a:pt x="835620" y="482079"/>
                  <a:pt x="840581" y="488777"/>
                  <a:pt x="840581" y="498947"/>
                </a:cubicBezTo>
                <a:cubicBezTo>
                  <a:pt x="840581" y="511845"/>
                  <a:pt x="831279" y="518294"/>
                  <a:pt x="812676" y="518294"/>
                </a:cubicBezTo>
                <a:lnTo>
                  <a:pt x="802630" y="518294"/>
                </a:lnTo>
                <a:lnTo>
                  <a:pt x="637059" y="518294"/>
                </a:lnTo>
                <a:lnTo>
                  <a:pt x="624780" y="518294"/>
                </a:lnTo>
                <a:cubicBezTo>
                  <a:pt x="613866" y="518294"/>
                  <a:pt x="605619" y="516620"/>
                  <a:pt x="600038" y="513271"/>
                </a:cubicBezTo>
                <a:cubicBezTo>
                  <a:pt x="594457" y="509923"/>
                  <a:pt x="591666" y="504900"/>
                  <a:pt x="591666" y="498202"/>
                </a:cubicBezTo>
                <a:cubicBezTo>
                  <a:pt x="591666" y="487288"/>
                  <a:pt x="597619" y="480467"/>
                  <a:pt x="609525" y="477739"/>
                </a:cubicBezTo>
                <a:cubicBezTo>
                  <a:pt x="619199" y="475258"/>
                  <a:pt x="624904" y="473708"/>
                  <a:pt x="626641" y="473088"/>
                </a:cubicBezTo>
                <a:cubicBezTo>
                  <a:pt x="628377" y="472467"/>
                  <a:pt x="630113" y="471041"/>
                  <a:pt x="631850" y="468809"/>
                </a:cubicBezTo>
                <a:cubicBezTo>
                  <a:pt x="635570" y="464344"/>
                  <a:pt x="637431" y="457275"/>
                  <a:pt x="637431" y="447601"/>
                </a:cubicBezTo>
                <a:close/>
                <a:moveTo>
                  <a:pt x="326380" y="10418"/>
                </a:moveTo>
                <a:lnTo>
                  <a:pt x="500509" y="10418"/>
                </a:lnTo>
                <a:lnTo>
                  <a:pt x="573807" y="219150"/>
                </a:lnTo>
                <a:lnTo>
                  <a:pt x="606177" y="106412"/>
                </a:lnTo>
                <a:lnTo>
                  <a:pt x="606177" y="229940"/>
                </a:lnTo>
                <a:lnTo>
                  <a:pt x="520229" y="518294"/>
                </a:lnTo>
                <a:lnTo>
                  <a:pt x="500509" y="518294"/>
                </a:lnTo>
                <a:lnTo>
                  <a:pt x="356146" y="90041"/>
                </a:lnTo>
                <a:cubicBezTo>
                  <a:pt x="351185" y="75655"/>
                  <a:pt x="345976" y="65981"/>
                  <a:pt x="340519" y="61020"/>
                </a:cubicBezTo>
                <a:cubicBezTo>
                  <a:pt x="337294" y="57795"/>
                  <a:pt x="331713" y="55439"/>
                  <a:pt x="323775" y="53950"/>
                </a:cubicBezTo>
                <a:cubicBezTo>
                  <a:pt x="307652" y="50478"/>
                  <a:pt x="299591" y="42788"/>
                  <a:pt x="299591" y="30882"/>
                </a:cubicBezTo>
                <a:cubicBezTo>
                  <a:pt x="299591" y="24433"/>
                  <a:pt x="301885" y="19410"/>
                  <a:pt x="306474" y="15813"/>
                </a:cubicBezTo>
                <a:cubicBezTo>
                  <a:pt x="311063" y="12217"/>
                  <a:pt x="317698" y="10418"/>
                  <a:pt x="326380" y="10418"/>
                </a:cubicBezTo>
                <a:close/>
                <a:moveTo>
                  <a:pt x="27905" y="10418"/>
                </a:moveTo>
                <a:lnTo>
                  <a:pt x="37579" y="10418"/>
                </a:lnTo>
                <a:lnTo>
                  <a:pt x="203522" y="10418"/>
                </a:lnTo>
                <a:lnTo>
                  <a:pt x="213196" y="10418"/>
                </a:lnTo>
                <a:cubicBezTo>
                  <a:pt x="222126" y="10418"/>
                  <a:pt x="229009" y="12092"/>
                  <a:pt x="233846" y="15441"/>
                </a:cubicBezTo>
                <a:cubicBezTo>
                  <a:pt x="238683" y="18790"/>
                  <a:pt x="241101" y="23565"/>
                  <a:pt x="241101" y="29766"/>
                </a:cubicBezTo>
                <a:cubicBezTo>
                  <a:pt x="241101" y="39936"/>
                  <a:pt x="236141" y="46633"/>
                  <a:pt x="226219" y="49858"/>
                </a:cubicBezTo>
                <a:cubicBezTo>
                  <a:pt x="218033" y="52586"/>
                  <a:pt x="213258" y="54260"/>
                  <a:pt x="211894" y="54881"/>
                </a:cubicBezTo>
                <a:cubicBezTo>
                  <a:pt x="210530" y="55501"/>
                  <a:pt x="209103" y="56927"/>
                  <a:pt x="207615" y="59159"/>
                </a:cubicBezTo>
                <a:cubicBezTo>
                  <a:pt x="204639" y="63128"/>
                  <a:pt x="203150" y="69453"/>
                  <a:pt x="203150" y="78135"/>
                </a:cubicBezTo>
                <a:lnTo>
                  <a:pt x="203150" y="450577"/>
                </a:lnTo>
                <a:cubicBezTo>
                  <a:pt x="203150" y="459259"/>
                  <a:pt x="204639" y="465584"/>
                  <a:pt x="207615" y="469553"/>
                </a:cubicBezTo>
                <a:cubicBezTo>
                  <a:pt x="209103" y="471785"/>
                  <a:pt x="210530" y="473212"/>
                  <a:pt x="211894" y="473832"/>
                </a:cubicBezTo>
                <a:cubicBezTo>
                  <a:pt x="213258" y="474452"/>
                  <a:pt x="218033" y="476126"/>
                  <a:pt x="226219" y="478855"/>
                </a:cubicBezTo>
                <a:cubicBezTo>
                  <a:pt x="236141" y="482079"/>
                  <a:pt x="241101" y="488777"/>
                  <a:pt x="241101" y="498947"/>
                </a:cubicBezTo>
                <a:cubicBezTo>
                  <a:pt x="241101" y="505148"/>
                  <a:pt x="238683" y="509923"/>
                  <a:pt x="233846" y="513271"/>
                </a:cubicBezTo>
                <a:cubicBezTo>
                  <a:pt x="229009" y="516620"/>
                  <a:pt x="222126" y="518294"/>
                  <a:pt x="213196" y="518294"/>
                </a:cubicBezTo>
                <a:lnTo>
                  <a:pt x="203522" y="518294"/>
                </a:lnTo>
                <a:lnTo>
                  <a:pt x="37579" y="518294"/>
                </a:lnTo>
                <a:lnTo>
                  <a:pt x="27905" y="518294"/>
                </a:lnTo>
                <a:cubicBezTo>
                  <a:pt x="18975" y="518294"/>
                  <a:pt x="12092" y="516620"/>
                  <a:pt x="7255" y="513271"/>
                </a:cubicBezTo>
                <a:cubicBezTo>
                  <a:pt x="2418" y="509923"/>
                  <a:pt x="0" y="505148"/>
                  <a:pt x="0" y="498947"/>
                </a:cubicBezTo>
                <a:cubicBezTo>
                  <a:pt x="0" y="488777"/>
                  <a:pt x="4961" y="482079"/>
                  <a:pt x="14883" y="478855"/>
                </a:cubicBezTo>
                <a:cubicBezTo>
                  <a:pt x="23068" y="476126"/>
                  <a:pt x="27843" y="474452"/>
                  <a:pt x="29207" y="473832"/>
                </a:cubicBezTo>
                <a:cubicBezTo>
                  <a:pt x="30572" y="473212"/>
                  <a:pt x="31998" y="471785"/>
                  <a:pt x="33486" y="469553"/>
                </a:cubicBezTo>
                <a:cubicBezTo>
                  <a:pt x="36463" y="465584"/>
                  <a:pt x="37951" y="459259"/>
                  <a:pt x="37951" y="450577"/>
                </a:cubicBezTo>
                <a:lnTo>
                  <a:pt x="37951" y="78135"/>
                </a:lnTo>
                <a:cubicBezTo>
                  <a:pt x="37951" y="69453"/>
                  <a:pt x="36463" y="63128"/>
                  <a:pt x="33486" y="59159"/>
                </a:cubicBezTo>
                <a:cubicBezTo>
                  <a:pt x="31998" y="56927"/>
                  <a:pt x="30572" y="55501"/>
                  <a:pt x="29207" y="54881"/>
                </a:cubicBezTo>
                <a:cubicBezTo>
                  <a:pt x="27843" y="54260"/>
                  <a:pt x="23068" y="52586"/>
                  <a:pt x="14883" y="49858"/>
                </a:cubicBezTo>
                <a:cubicBezTo>
                  <a:pt x="4961" y="46633"/>
                  <a:pt x="0" y="39936"/>
                  <a:pt x="0" y="29766"/>
                </a:cubicBezTo>
                <a:cubicBezTo>
                  <a:pt x="0" y="23565"/>
                  <a:pt x="2418" y="18790"/>
                  <a:pt x="7255" y="15441"/>
                </a:cubicBezTo>
                <a:cubicBezTo>
                  <a:pt x="12092" y="12092"/>
                  <a:pt x="18975" y="10418"/>
                  <a:pt x="27905" y="10418"/>
                </a:cubicBezTo>
                <a:close/>
                <a:moveTo>
                  <a:pt x="3169443" y="372"/>
                </a:moveTo>
                <a:cubicBezTo>
                  <a:pt x="3196233" y="1613"/>
                  <a:pt x="3220727" y="7070"/>
                  <a:pt x="3242927" y="16743"/>
                </a:cubicBezTo>
                <a:cubicBezTo>
                  <a:pt x="3265127" y="26417"/>
                  <a:pt x="3285777" y="40556"/>
                  <a:pt x="3304877" y="59159"/>
                </a:cubicBezTo>
                <a:cubicBezTo>
                  <a:pt x="3355479" y="108521"/>
                  <a:pt x="3380779" y="177106"/>
                  <a:pt x="3380779" y="264914"/>
                </a:cubicBezTo>
                <a:cubicBezTo>
                  <a:pt x="3380779" y="350987"/>
                  <a:pt x="3356595" y="418083"/>
                  <a:pt x="3308226" y="466204"/>
                </a:cubicBezTo>
                <a:cubicBezTo>
                  <a:pt x="3271019" y="503411"/>
                  <a:pt x="3224758" y="524123"/>
                  <a:pt x="3169443" y="528340"/>
                </a:cubicBezTo>
                <a:lnTo>
                  <a:pt x="3169443" y="487412"/>
                </a:lnTo>
                <a:cubicBezTo>
                  <a:pt x="3175893" y="485924"/>
                  <a:pt x="3180916" y="484002"/>
                  <a:pt x="3184512" y="481645"/>
                </a:cubicBezTo>
                <a:cubicBezTo>
                  <a:pt x="3188109" y="479289"/>
                  <a:pt x="3191395" y="475878"/>
                  <a:pt x="3194372" y="471413"/>
                </a:cubicBezTo>
                <a:cubicBezTo>
                  <a:pt x="3201069" y="461243"/>
                  <a:pt x="3204418" y="445864"/>
                  <a:pt x="3204418" y="425277"/>
                </a:cubicBezTo>
                <a:lnTo>
                  <a:pt x="3204418" y="92646"/>
                </a:lnTo>
                <a:cubicBezTo>
                  <a:pt x="3204418" y="79499"/>
                  <a:pt x="3202185" y="69081"/>
                  <a:pt x="3197721" y="61392"/>
                </a:cubicBezTo>
                <a:cubicBezTo>
                  <a:pt x="3194744" y="56183"/>
                  <a:pt x="3191209" y="52090"/>
                  <a:pt x="3187117" y="49113"/>
                </a:cubicBezTo>
                <a:cubicBezTo>
                  <a:pt x="3183024" y="46137"/>
                  <a:pt x="3177133" y="43284"/>
                  <a:pt x="3169443" y="40556"/>
                </a:cubicBezTo>
                <a:close/>
                <a:moveTo>
                  <a:pt x="3138934" y="372"/>
                </a:moveTo>
                <a:lnTo>
                  <a:pt x="3138934" y="40556"/>
                </a:lnTo>
                <a:cubicBezTo>
                  <a:pt x="3126283" y="45021"/>
                  <a:pt x="3117353" y="51098"/>
                  <a:pt x="3112145" y="58787"/>
                </a:cubicBezTo>
                <a:cubicBezTo>
                  <a:pt x="3106935" y="66477"/>
                  <a:pt x="3104331" y="77763"/>
                  <a:pt x="3104331" y="92646"/>
                </a:cubicBezTo>
                <a:lnTo>
                  <a:pt x="3104331" y="425277"/>
                </a:lnTo>
                <a:cubicBezTo>
                  <a:pt x="3104331" y="447105"/>
                  <a:pt x="3107308" y="462484"/>
                  <a:pt x="3113261" y="471413"/>
                </a:cubicBezTo>
                <a:cubicBezTo>
                  <a:pt x="3117973" y="478855"/>
                  <a:pt x="3126531" y="484188"/>
                  <a:pt x="3138934" y="487412"/>
                </a:cubicBezTo>
                <a:lnTo>
                  <a:pt x="3138934" y="528340"/>
                </a:lnTo>
                <a:cubicBezTo>
                  <a:pt x="3083867" y="523875"/>
                  <a:pt x="3037731" y="503163"/>
                  <a:pt x="3000523" y="466204"/>
                </a:cubicBezTo>
                <a:cubicBezTo>
                  <a:pt x="2952154" y="418083"/>
                  <a:pt x="2927970" y="350987"/>
                  <a:pt x="2927970" y="264914"/>
                </a:cubicBezTo>
                <a:cubicBezTo>
                  <a:pt x="2927970" y="221754"/>
                  <a:pt x="2934357" y="182749"/>
                  <a:pt x="2947131" y="147898"/>
                </a:cubicBezTo>
                <a:cubicBezTo>
                  <a:pt x="2959906" y="113048"/>
                  <a:pt x="2978819" y="83468"/>
                  <a:pt x="3003872" y="59159"/>
                </a:cubicBezTo>
                <a:cubicBezTo>
                  <a:pt x="3022972" y="40556"/>
                  <a:pt x="3043559" y="26417"/>
                  <a:pt x="3065636" y="16743"/>
                </a:cubicBezTo>
                <a:cubicBezTo>
                  <a:pt x="3087712" y="7070"/>
                  <a:pt x="3112145" y="1613"/>
                  <a:pt x="3138934" y="372"/>
                </a:cubicBezTo>
                <a:close/>
                <a:moveTo>
                  <a:pt x="2234877" y="372"/>
                </a:moveTo>
                <a:cubicBezTo>
                  <a:pt x="2241575" y="372"/>
                  <a:pt x="2246721" y="2357"/>
                  <a:pt x="2250318" y="6325"/>
                </a:cubicBezTo>
                <a:cubicBezTo>
                  <a:pt x="2253915" y="10294"/>
                  <a:pt x="2255713" y="16123"/>
                  <a:pt x="2255713" y="23813"/>
                </a:cubicBezTo>
                <a:lnTo>
                  <a:pt x="2255713" y="178594"/>
                </a:lnTo>
                <a:cubicBezTo>
                  <a:pt x="2255713" y="188516"/>
                  <a:pt x="2253481" y="195709"/>
                  <a:pt x="2249016" y="200174"/>
                </a:cubicBezTo>
                <a:cubicBezTo>
                  <a:pt x="2244551" y="204639"/>
                  <a:pt x="2239466" y="206871"/>
                  <a:pt x="2233761" y="206871"/>
                </a:cubicBezTo>
                <a:cubicBezTo>
                  <a:pt x="2227808" y="206871"/>
                  <a:pt x="2223033" y="204949"/>
                  <a:pt x="2219437" y="201104"/>
                </a:cubicBezTo>
                <a:cubicBezTo>
                  <a:pt x="2215840" y="197259"/>
                  <a:pt x="2212925" y="190996"/>
                  <a:pt x="2210693" y="182315"/>
                </a:cubicBezTo>
                <a:cubicBezTo>
                  <a:pt x="2205484" y="162719"/>
                  <a:pt x="2200399" y="147340"/>
                  <a:pt x="2195438" y="136178"/>
                </a:cubicBezTo>
                <a:cubicBezTo>
                  <a:pt x="2184772" y="112613"/>
                  <a:pt x="2172617" y="93514"/>
                  <a:pt x="2158975" y="78879"/>
                </a:cubicBezTo>
                <a:cubicBezTo>
                  <a:pt x="2149797" y="68957"/>
                  <a:pt x="2140619" y="61330"/>
                  <a:pt x="2131442" y="55997"/>
                </a:cubicBezTo>
                <a:cubicBezTo>
                  <a:pt x="2122264" y="50664"/>
                  <a:pt x="2112094" y="47253"/>
                  <a:pt x="2100932" y="45765"/>
                </a:cubicBezTo>
                <a:lnTo>
                  <a:pt x="2100932" y="744"/>
                </a:lnTo>
                <a:cubicBezTo>
                  <a:pt x="2113086" y="2729"/>
                  <a:pt x="2122946" y="4837"/>
                  <a:pt x="2130512" y="7070"/>
                </a:cubicBezTo>
                <a:cubicBezTo>
                  <a:pt x="2138077" y="9302"/>
                  <a:pt x="2151781" y="14015"/>
                  <a:pt x="2171625" y="21208"/>
                </a:cubicBezTo>
                <a:cubicBezTo>
                  <a:pt x="2184276" y="25673"/>
                  <a:pt x="2192709" y="27905"/>
                  <a:pt x="2196926" y="27905"/>
                </a:cubicBezTo>
                <a:cubicBezTo>
                  <a:pt x="2204120" y="27905"/>
                  <a:pt x="2209577" y="24681"/>
                  <a:pt x="2213297" y="18232"/>
                </a:cubicBezTo>
                <a:lnTo>
                  <a:pt x="2218134" y="9302"/>
                </a:lnTo>
                <a:cubicBezTo>
                  <a:pt x="2221111" y="3349"/>
                  <a:pt x="2226692" y="372"/>
                  <a:pt x="2234877" y="372"/>
                </a:cubicBezTo>
                <a:close/>
                <a:moveTo>
                  <a:pt x="2062981" y="0"/>
                </a:moveTo>
                <a:lnTo>
                  <a:pt x="2071539" y="372"/>
                </a:lnTo>
                <a:lnTo>
                  <a:pt x="2071539" y="45393"/>
                </a:lnTo>
                <a:cubicBezTo>
                  <a:pt x="2056903" y="47625"/>
                  <a:pt x="2045989" y="54074"/>
                  <a:pt x="2038796" y="64740"/>
                </a:cubicBezTo>
                <a:cubicBezTo>
                  <a:pt x="2031603" y="75406"/>
                  <a:pt x="2028006" y="90661"/>
                  <a:pt x="2028006" y="110505"/>
                </a:cubicBezTo>
                <a:lnTo>
                  <a:pt x="2028006" y="417835"/>
                </a:lnTo>
                <a:lnTo>
                  <a:pt x="2028006" y="433834"/>
                </a:lnTo>
                <a:cubicBezTo>
                  <a:pt x="2028006" y="439539"/>
                  <a:pt x="2029185" y="445554"/>
                  <a:pt x="2031541" y="451880"/>
                </a:cubicBezTo>
                <a:cubicBezTo>
                  <a:pt x="2033897" y="458205"/>
                  <a:pt x="2036936" y="463600"/>
                  <a:pt x="2040657" y="468065"/>
                </a:cubicBezTo>
                <a:cubicBezTo>
                  <a:pt x="2044625" y="473026"/>
                  <a:pt x="2048842" y="476560"/>
                  <a:pt x="2053307" y="478669"/>
                </a:cubicBezTo>
                <a:cubicBezTo>
                  <a:pt x="2057772" y="480777"/>
                  <a:pt x="2063849" y="482203"/>
                  <a:pt x="2071539" y="482948"/>
                </a:cubicBezTo>
                <a:lnTo>
                  <a:pt x="2071539" y="528340"/>
                </a:lnTo>
                <a:cubicBezTo>
                  <a:pt x="2023417" y="528340"/>
                  <a:pt x="1981621" y="515814"/>
                  <a:pt x="1946151" y="490761"/>
                </a:cubicBezTo>
                <a:cubicBezTo>
                  <a:pt x="1914897" y="468685"/>
                  <a:pt x="1891333" y="438981"/>
                  <a:pt x="1875457" y="401650"/>
                </a:cubicBezTo>
                <a:cubicBezTo>
                  <a:pt x="1859583" y="364319"/>
                  <a:pt x="1851645" y="320105"/>
                  <a:pt x="1851645" y="269007"/>
                </a:cubicBezTo>
                <a:cubicBezTo>
                  <a:pt x="1851645" y="231552"/>
                  <a:pt x="1856792" y="196639"/>
                  <a:pt x="1867086" y="164269"/>
                </a:cubicBezTo>
                <a:cubicBezTo>
                  <a:pt x="1877380" y="131899"/>
                  <a:pt x="1892325" y="103808"/>
                  <a:pt x="1911920" y="79995"/>
                </a:cubicBezTo>
                <a:cubicBezTo>
                  <a:pt x="1931764" y="55935"/>
                  <a:pt x="1955515" y="36587"/>
                  <a:pt x="1983172" y="21952"/>
                </a:cubicBezTo>
                <a:cubicBezTo>
                  <a:pt x="2010829" y="7318"/>
                  <a:pt x="2037432" y="0"/>
                  <a:pt x="206298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900"/>
              </a:spcBef>
            </a:pPr>
            <a:endParaRPr lang="en-IN" sz="6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tencil" panose="040409050D0802020404" pitchFamily="82" charset="0"/>
              <a:ea typeface="Times New Roman" panose="02020603050405020304" pitchFamily="18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03A6A4E-FC58-85EC-438F-1B28AE6EA35F}"/>
              </a:ext>
            </a:extLst>
          </p:cNvPr>
          <p:cNvSpPr txBox="1"/>
          <p:nvPr/>
        </p:nvSpPr>
        <p:spPr>
          <a:xfrm>
            <a:off x="18439223" y="3471658"/>
            <a:ext cx="3548313" cy="500453"/>
          </a:xfrm>
          <a:custGeom>
            <a:avLst/>
            <a:gdLst/>
            <a:ahLst/>
            <a:cxnLst/>
            <a:rect l="l" t="t" r="r" b="b"/>
            <a:pathLst>
              <a:path w="4117740" h="580765">
                <a:moveTo>
                  <a:pt x="3389152" y="394953"/>
                </a:moveTo>
                <a:cubicBezTo>
                  <a:pt x="3396792" y="394953"/>
                  <a:pt x="3402112" y="397204"/>
                  <a:pt x="3405113" y="401706"/>
                </a:cubicBezTo>
                <a:cubicBezTo>
                  <a:pt x="3408114" y="406208"/>
                  <a:pt x="3409616" y="414052"/>
                  <a:pt x="3409616" y="425239"/>
                </a:cubicBezTo>
                <a:lnTo>
                  <a:pt x="3409616" y="569714"/>
                </a:lnTo>
                <a:lnTo>
                  <a:pt x="3239356" y="569714"/>
                </a:lnTo>
                <a:lnTo>
                  <a:pt x="3239356" y="525512"/>
                </a:lnTo>
                <a:cubicBezTo>
                  <a:pt x="3257091" y="522784"/>
                  <a:pt x="3271757" y="518964"/>
                  <a:pt x="3283353" y="514052"/>
                </a:cubicBezTo>
                <a:cubicBezTo>
                  <a:pt x="3294950" y="509141"/>
                  <a:pt x="3306614" y="501638"/>
                  <a:pt x="3318346" y="491542"/>
                </a:cubicBezTo>
                <a:cubicBezTo>
                  <a:pt x="3330079" y="481447"/>
                  <a:pt x="3339424" y="471010"/>
                  <a:pt x="3346382" y="460232"/>
                </a:cubicBezTo>
                <a:cubicBezTo>
                  <a:pt x="3353340" y="449455"/>
                  <a:pt x="3359956" y="435198"/>
                  <a:pt x="3366232" y="417463"/>
                </a:cubicBezTo>
                <a:cubicBezTo>
                  <a:pt x="3369233" y="408732"/>
                  <a:pt x="3372371" y="402797"/>
                  <a:pt x="3375645" y="399659"/>
                </a:cubicBezTo>
                <a:cubicBezTo>
                  <a:pt x="3378920" y="396522"/>
                  <a:pt x="3383422" y="394953"/>
                  <a:pt x="3389152" y="394953"/>
                </a:cubicBezTo>
                <a:close/>
                <a:moveTo>
                  <a:pt x="1465102" y="394953"/>
                </a:moveTo>
                <a:cubicBezTo>
                  <a:pt x="1472742" y="394953"/>
                  <a:pt x="1478062" y="397204"/>
                  <a:pt x="1481064" y="401706"/>
                </a:cubicBezTo>
                <a:cubicBezTo>
                  <a:pt x="1484065" y="406208"/>
                  <a:pt x="1485566" y="414052"/>
                  <a:pt x="1485566" y="425239"/>
                </a:cubicBezTo>
                <a:lnTo>
                  <a:pt x="1485566" y="569714"/>
                </a:lnTo>
                <a:lnTo>
                  <a:pt x="1315306" y="569714"/>
                </a:lnTo>
                <a:lnTo>
                  <a:pt x="1315306" y="525512"/>
                </a:lnTo>
                <a:cubicBezTo>
                  <a:pt x="1333041" y="522784"/>
                  <a:pt x="1347707" y="518964"/>
                  <a:pt x="1359304" y="514052"/>
                </a:cubicBezTo>
                <a:cubicBezTo>
                  <a:pt x="1370900" y="509141"/>
                  <a:pt x="1382564" y="501638"/>
                  <a:pt x="1394297" y="491542"/>
                </a:cubicBezTo>
                <a:cubicBezTo>
                  <a:pt x="1406029" y="481447"/>
                  <a:pt x="1415374" y="471010"/>
                  <a:pt x="1422332" y="460232"/>
                </a:cubicBezTo>
                <a:cubicBezTo>
                  <a:pt x="1429290" y="449455"/>
                  <a:pt x="1435907" y="435198"/>
                  <a:pt x="1442182" y="417463"/>
                </a:cubicBezTo>
                <a:cubicBezTo>
                  <a:pt x="1445184" y="408732"/>
                  <a:pt x="1448321" y="402797"/>
                  <a:pt x="1451596" y="399659"/>
                </a:cubicBezTo>
                <a:cubicBezTo>
                  <a:pt x="1454870" y="396522"/>
                  <a:pt x="1459372" y="394953"/>
                  <a:pt x="1465102" y="394953"/>
                </a:cubicBezTo>
                <a:close/>
                <a:moveTo>
                  <a:pt x="3312617" y="173124"/>
                </a:moveTo>
                <a:cubicBezTo>
                  <a:pt x="3321348" y="173124"/>
                  <a:pt x="3327351" y="176535"/>
                  <a:pt x="3330625" y="183356"/>
                </a:cubicBezTo>
                <a:cubicBezTo>
                  <a:pt x="3332535" y="186903"/>
                  <a:pt x="3333490" y="194952"/>
                  <a:pt x="3333490" y="207504"/>
                </a:cubicBezTo>
                <a:lnTo>
                  <a:pt x="3333490" y="363438"/>
                </a:lnTo>
                <a:cubicBezTo>
                  <a:pt x="3333490" y="376262"/>
                  <a:pt x="3332057" y="385130"/>
                  <a:pt x="3329192" y="390041"/>
                </a:cubicBezTo>
                <a:cubicBezTo>
                  <a:pt x="3326328" y="394953"/>
                  <a:pt x="3321075" y="397408"/>
                  <a:pt x="3313435" y="397408"/>
                </a:cubicBezTo>
                <a:cubicBezTo>
                  <a:pt x="3307160" y="397408"/>
                  <a:pt x="3302248" y="395498"/>
                  <a:pt x="3298701" y="391679"/>
                </a:cubicBezTo>
                <a:cubicBezTo>
                  <a:pt x="3295154" y="387859"/>
                  <a:pt x="3292289" y="381447"/>
                  <a:pt x="3290106" y="372443"/>
                </a:cubicBezTo>
                <a:cubicBezTo>
                  <a:pt x="3285468" y="353616"/>
                  <a:pt x="3278851" y="339155"/>
                  <a:pt x="3270256" y="329059"/>
                </a:cubicBezTo>
                <a:cubicBezTo>
                  <a:pt x="3261662" y="318964"/>
                  <a:pt x="3250543" y="312279"/>
                  <a:pt x="3236900" y="309004"/>
                </a:cubicBezTo>
                <a:lnTo>
                  <a:pt x="3236900" y="261528"/>
                </a:lnTo>
                <a:cubicBezTo>
                  <a:pt x="3252726" y="253888"/>
                  <a:pt x="3264458" y="245566"/>
                  <a:pt x="3272098" y="236562"/>
                </a:cubicBezTo>
                <a:cubicBezTo>
                  <a:pt x="3279738" y="227558"/>
                  <a:pt x="3285332" y="215553"/>
                  <a:pt x="3288878" y="200546"/>
                </a:cubicBezTo>
                <a:cubicBezTo>
                  <a:pt x="3291061" y="190178"/>
                  <a:pt x="3293926" y="183015"/>
                  <a:pt x="3297474" y="179059"/>
                </a:cubicBezTo>
                <a:cubicBezTo>
                  <a:pt x="3301020" y="175103"/>
                  <a:pt x="3306068" y="173124"/>
                  <a:pt x="3312617" y="173124"/>
                </a:cubicBezTo>
                <a:close/>
                <a:moveTo>
                  <a:pt x="1388567" y="173124"/>
                </a:moveTo>
                <a:cubicBezTo>
                  <a:pt x="1397298" y="173124"/>
                  <a:pt x="1403301" y="176535"/>
                  <a:pt x="1406575" y="183356"/>
                </a:cubicBezTo>
                <a:cubicBezTo>
                  <a:pt x="1408485" y="186903"/>
                  <a:pt x="1409440" y="194952"/>
                  <a:pt x="1409440" y="207504"/>
                </a:cubicBezTo>
                <a:lnTo>
                  <a:pt x="1409440" y="363438"/>
                </a:lnTo>
                <a:cubicBezTo>
                  <a:pt x="1409440" y="376262"/>
                  <a:pt x="1408008" y="385130"/>
                  <a:pt x="1405142" y="390041"/>
                </a:cubicBezTo>
                <a:cubicBezTo>
                  <a:pt x="1402278" y="394953"/>
                  <a:pt x="1397026" y="397408"/>
                  <a:pt x="1389385" y="397408"/>
                </a:cubicBezTo>
                <a:cubicBezTo>
                  <a:pt x="1383110" y="397408"/>
                  <a:pt x="1378199" y="395498"/>
                  <a:pt x="1374652" y="391679"/>
                </a:cubicBezTo>
                <a:cubicBezTo>
                  <a:pt x="1371104" y="387859"/>
                  <a:pt x="1368239" y="381447"/>
                  <a:pt x="1366057" y="372443"/>
                </a:cubicBezTo>
                <a:cubicBezTo>
                  <a:pt x="1361418" y="353616"/>
                  <a:pt x="1354801" y="339155"/>
                  <a:pt x="1346207" y="329059"/>
                </a:cubicBezTo>
                <a:cubicBezTo>
                  <a:pt x="1337612" y="318964"/>
                  <a:pt x="1326493" y="312279"/>
                  <a:pt x="1312851" y="309004"/>
                </a:cubicBezTo>
                <a:lnTo>
                  <a:pt x="1312851" y="261528"/>
                </a:lnTo>
                <a:cubicBezTo>
                  <a:pt x="1328676" y="253888"/>
                  <a:pt x="1340408" y="245566"/>
                  <a:pt x="1348048" y="236562"/>
                </a:cubicBezTo>
                <a:cubicBezTo>
                  <a:pt x="1355688" y="227558"/>
                  <a:pt x="1361282" y="215553"/>
                  <a:pt x="1364829" y="200546"/>
                </a:cubicBezTo>
                <a:cubicBezTo>
                  <a:pt x="1367012" y="190178"/>
                  <a:pt x="1369876" y="183015"/>
                  <a:pt x="1373424" y="179059"/>
                </a:cubicBezTo>
                <a:cubicBezTo>
                  <a:pt x="1376971" y="175103"/>
                  <a:pt x="1382018" y="173124"/>
                  <a:pt x="1388567" y="173124"/>
                </a:cubicBezTo>
                <a:close/>
                <a:moveTo>
                  <a:pt x="3990045" y="11051"/>
                </a:moveTo>
                <a:lnTo>
                  <a:pt x="4087453" y="11051"/>
                </a:lnTo>
                <a:cubicBezTo>
                  <a:pt x="4098640" y="11051"/>
                  <a:pt x="4106484" y="12619"/>
                  <a:pt x="4110986" y="15757"/>
                </a:cubicBezTo>
                <a:cubicBezTo>
                  <a:pt x="4115488" y="18895"/>
                  <a:pt x="4117740" y="24147"/>
                  <a:pt x="4117740" y="31514"/>
                </a:cubicBezTo>
                <a:cubicBezTo>
                  <a:pt x="4117740" y="35880"/>
                  <a:pt x="4116580" y="39495"/>
                  <a:pt x="4114260" y="42360"/>
                </a:cubicBezTo>
                <a:cubicBezTo>
                  <a:pt x="4111942" y="45225"/>
                  <a:pt x="4108054" y="47886"/>
                  <a:pt x="4102596" y="50341"/>
                </a:cubicBezTo>
                <a:cubicBezTo>
                  <a:pt x="4090318" y="55798"/>
                  <a:pt x="4081314" y="61528"/>
                  <a:pt x="4075584" y="67531"/>
                </a:cubicBezTo>
                <a:cubicBezTo>
                  <a:pt x="4063033" y="80082"/>
                  <a:pt x="4053620" y="98227"/>
                  <a:pt x="4047344" y="121965"/>
                </a:cubicBezTo>
                <a:lnTo>
                  <a:pt x="3996594" y="318009"/>
                </a:lnTo>
                <a:lnTo>
                  <a:pt x="3975311" y="234925"/>
                </a:lnTo>
                <a:lnTo>
                  <a:pt x="4005188" y="113779"/>
                </a:lnTo>
                <a:cubicBezTo>
                  <a:pt x="4007644" y="104229"/>
                  <a:pt x="4008872" y="96862"/>
                  <a:pt x="4008872" y="91678"/>
                </a:cubicBezTo>
                <a:cubicBezTo>
                  <a:pt x="4008872" y="83493"/>
                  <a:pt x="4006621" y="76467"/>
                  <a:pt x="4002119" y="70600"/>
                </a:cubicBezTo>
                <a:cubicBezTo>
                  <a:pt x="3997616" y="64734"/>
                  <a:pt x="3990182" y="59209"/>
                  <a:pt x="3979813" y="54025"/>
                </a:cubicBezTo>
                <a:cubicBezTo>
                  <a:pt x="3972992" y="50478"/>
                  <a:pt x="3968285" y="47067"/>
                  <a:pt x="3965693" y="43793"/>
                </a:cubicBezTo>
                <a:cubicBezTo>
                  <a:pt x="3963101" y="40519"/>
                  <a:pt x="3961805" y="36289"/>
                  <a:pt x="3961805" y="31105"/>
                </a:cubicBezTo>
                <a:cubicBezTo>
                  <a:pt x="3961805" y="24011"/>
                  <a:pt x="3964056" y="18895"/>
                  <a:pt x="3968558" y="15757"/>
                </a:cubicBezTo>
                <a:cubicBezTo>
                  <a:pt x="3973060" y="12619"/>
                  <a:pt x="3980222" y="11051"/>
                  <a:pt x="3990045" y="11051"/>
                </a:cubicBezTo>
                <a:close/>
                <a:moveTo>
                  <a:pt x="3798504" y="11051"/>
                </a:moveTo>
                <a:lnTo>
                  <a:pt x="3882814" y="11051"/>
                </a:lnTo>
                <a:lnTo>
                  <a:pt x="3981041" y="383493"/>
                </a:lnTo>
                <a:lnTo>
                  <a:pt x="3934384" y="569714"/>
                </a:lnTo>
                <a:lnTo>
                  <a:pt x="3845161" y="569714"/>
                </a:lnTo>
                <a:lnTo>
                  <a:pt x="3749800" y="209959"/>
                </a:lnTo>
                <a:close/>
                <a:moveTo>
                  <a:pt x="3490727" y="11051"/>
                </a:moveTo>
                <a:lnTo>
                  <a:pt x="3682268" y="11051"/>
                </a:lnTo>
                <a:cubicBezTo>
                  <a:pt x="3694274" y="11051"/>
                  <a:pt x="3702460" y="12688"/>
                  <a:pt x="3706825" y="15962"/>
                </a:cubicBezTo>
                <a:cubicBezTo>
                  <a:pt x="3712555" y="20055"/>
                  <a:pt x="3715420" y="25648"/>
                  <a:pt x="3715420" y="32742"/>
                </a:cubicBezTo>
                <a:cubicBezTo>
                  <a:pt x="3715420" y="41201"/>
                  <a:pt x="3710645" y="48295"/>
                  <a:pt x="3701096" y="54025"/>
                </a:cubicBezTo>
                <a:cubicBezTo>
                  <a:pt x="3693183" y="58663"/>
                  <a:pt x="3688067" y="62551"/>
                  <a:pt x="3685747" y="65689"/>
                </a:cubicBezTo>
                <a:cubicBezTo>
                  <a:pt x="3683428" y="68827"/>
                  <a:pt x="3682268" y="73534"/>
                  <a:pt x="3682268" y="79809"/>
                </a:cubicBezTo>
                <a:cubicBezTo>
                  <a:pt x="3682268" y="82811"/>
                  <a:pt x="3682678" y="85812"/>
                  <a:pt x="3683496" y="88813"/>
                </a:cubicBezTo>
                <a:lnTo>
                  <a:pt x="3759622" y="371624"/>
                </a:lnTo>
                <a:lnTo>
                  <a:pt x="3710100" y="569714"/>
                </a:lnTo>
                <a:lnTo>
                  <a:pt x="3621696" y="569714"/>
                </a:lnTo>
                <a:lnTo>
                  <a:pt x="3489908" y="88813"/>
                </a:lnTo>
                <a:cubicBezTo>
                  <a:pt x="3486907" y="77899"/>
                  <a:pt x="3484110" y="70532"/>
                  <a:pt x="3481518" y="66712"/>
                </a:cubicBezTo>
                <a:cubicBezTo>
                  <a:pt x="3478926" y="62892"/>
                  <a:pt x="3474492" y="59755"/>
                  <a:pt x="3468216" y="57299"/>
                </a:cubicBezTo>
                <a:cubicBezTo>
                  <a:pt x="3457302" y="52933"/>
                  <a:pt x="3451845" y="45703"/>
                  <a:pt x="3451845" y="35607"/>
                </a:cubicBezTo>
                <a:cubicBezTo>
                  <a:pt x="3451845" y="27694"/>
                  <a:pt x="3455256" y="21624"/>
                  <a:pt x="3462077" y="17394"/>
                </a:cubicBezTo>
                <a:cubicBezTo>
                  <a:pt x="3468899" y="13165"/>
                  <a:pt x="3478448" y="11051"/>
                  <a:pt x="3490727" y="11051"/>
                </a:cubicBezTo>
                <a:close/>
                <a:moveTo>
                  <a:pt x="3238947" y="11051"/>
                </a:moveTo>
                <a:lnTo>
                  <a:pt x="3403886" y="11051"/>
                </a:lnTo>
                <a:lnTo>
                  <a:pt x="3403886" y="155935"/>
                </a:lnTo>
                <a:cubicBezTo>
                  <a:pt x="3403886" y="164393"/>
                  <a:pt x="3402248" y="170532"/>
                  <a:pt x="3398974" y="174352"/>
                </a:cubicBezTo>
                <a:cubicBezTo>
                  <a:pt x="3395700" y="178172"/>
                  <a:pt x="3390516" y="180082"/>
                  <a:pt x="3383422" y="180082"/>
                </a:cubicBezTo>
                <a:cubicBezTo>
                  <a:pt x="3377419" y="180082"/>
                  <a:pt x="3373053" y="178854"/>
                  <a:pt x="3370325" y="176399"/>
                </a:cubicBezTo>
                <a:cubicBezTo>
                  <a:pt x="3367596" y="173943"/>
                  <a:pt x="3365004" y="168895"/>
                  <a:pt x="3362548" y="161255"/>
                </a:cubicBezTo>
                <a:cubicBezTo>
                  <a:pt x="3352180" y="129605"/>
                  <a:pt x="3336969" y="105457"/>
                  <a:pt x="3316914" y="88813"/>
                </a:cubicBezTo>
                <a:cubicBezTo>
                  <a:pt x="3296860" y="72169"/>
                  <a:pt x="3270870" y="62210"/>
                  <a:pt x="3238947" y="58936"/>
                </a:cubicBezTo>
                <a:close/>
                <a:moveTo>
                  <a:pt x="3009752" y="11051"/>
                </a:moveTo>
                <a:lnTo>
                  <a:pt x="3020393" y="11051"/>
                </a:lnTo>
                <a:lnTo>
                  <a:pt x="3202521" y="11051"/>
                </a:lnTo>
                <a:lnTo>
                  <a:pt x="3202521" y="569714"/>
                </a:lnTo>
                <a:lnTo>
                  <a:pt x="3020393" y="569714"/>
                </a:lnTo>
                <a:lnTo>
                  <a:pt x="3009752" y="569714"/>
                </a:lnTo>
                <a:cubicBezTo>
                  <a:pt x="2999929" y="569714"/>
                  <a:pt x="2992357" y="567872"/>
                  <a:pt x="2987036" y="564189"/>
                </a:cubicBezTo>
                <a:cubicBezTo>
                  <a:pt x="2981716" y="560506"/>
                  <a:pt x="2979056" y="555253"/>
                  <a:pt x="2979056" y="548432"/>
                </a:cubicBezTo>
                <a:cubicBezTo>
                  <a:pt x="2979056" y="537245"/>
                  <a:pt x="2984512" y="529878"/>
                  <a:pt x="2995427" y="526331"/>
                </a:cubicBezTo>
                <a:cubicBezTo>
                  <a:pt x="3004431" y="523329"/>
                  <a:pt x="3009683" y="521488"/>
                  <a:pt x="3011184" y="520806"/>
                </a:cubicBezTo>
                <a:cubicBezTo>
                  <a:pt x="3012685" y="520123"/>
                  <a:pt x="3014254" y="518555"/>
                  <a:pt x="3015890" y="516099"/>
                </a:cubicBezTo>
                <a:cubicBezTo>
                  <a:pt x="3019165" y="511733"/>
                  <a:pt x="3020802" y="504775"/>
                  <a:pt x="3020802" y="495226"/>
                </a:cubicBezTo>
                <a:lnTo>
                  <a:pt x="3020802" y="85539"/>
                </a:lnTo>
                <a:cubicBezTo>
                  <a:pt x="3020802" y="75989"/>
                  <a:pt x="3019165" y="69032"/>
                  <a:pt x="3015890" y="64666"/>
                </a:cubicBezTo>
                <a:cubicBezTo>
                  <a:pt x="3014254" y="62210"/>
                  <a:pt x="3012685" y="60641"/>
                  <a:pt x="3011184" y="59959"/>
                </a:cubicBezTo>
                <a:cubicBezTo>
                  <a:pt x="3009683" y="59277"/>
                  <a:pt x="3004431" y="57435"/>
                  <a:pt x="2995427" y="54434"/>
                </a:cubicBezTo>
                <a:cubicBezTo>
                  <a:pt x="2984512" y="50887"/>
                  <a:pt x="2979056" y="43520"/>
                  <a:pt x="2979056" y="32333"/>
                </a:cubicBezTo>
                <a:cubicBezTo>
                  <a:pt x="2979056" y="25512"/>
                  <a:pt x="2981716" y="20259"/>
                  <a:pt x="2987036" y="16576"/>
                </a:cubicBezTo>
                <a:cubicBezTo>
                  <a:pt x="2992357" y="12892"/>
                  <a:pt x="2999929" y="11051"/>
                  <a:pt x="3009752" y="11051"/>
                </a:cubicBezTo>
                <a:close/>
                <a:moveTo>
                  <a:pt x="2676376" y="11051"/>
                </a:moveTo>
                <a:lnTo>
                  <a:pt x="2687018" y="11051"/>
                </a:lnTo>
                <a:lnTo>
                  <a:pt x="2869555" y="11051"/>
                </a:lnTo>
                <a:lnTo>
                  <a:pt x="2880196" y="11051"/>
                </a:lnTo>
                <a:cubicBezTo>
                  <a:pt x="2890019" y="11051"/>
                  <a:pt x="2897591" y="12892"/>
                  <a:pt x="2902912" y="16576"/>
                </a:cubicBezTo>
                <a:cubicBezTo>
                  <a:pt x="2908232" y="20259"/>
                  <a:pt x="2910892" y="25512"/>
                  <a:pt x="2910892" y="32333"/>
                </a:cubicBezTo>
                <a:cubicBezTo>
                  <a:pt x="2910892" y="43520"/>
                  <a:pt x="2905436" y="50887"/>
                  <a:pt x="2894521" y="54434"/>
                </a:cubicBezTo>
                <a:cubicBezTo>
                  <a:pt x="2885517" y="57435"/>
                  <a:pt x="2880265" y="59277"/>
                  <a:pt x="2878764" y="59959"/>
                </a:cubicBezTo>
                <a:cubicBezTo>
                  <a:pt x="2877263" y="60641"/>
                  <a:pt x="2875694" y="62210"/>
                  <a:pt x="2874058" y="64666"/>
                </a:cubicBezTo>
                <a:cubicBezTo>
                  <a:pt x="2870783" y="69032"/>
                  <a:pt x="2869146" y="75989"/>
                  <a:pt x="2869146" y="85539"/>
                </a:cubicBezTo>
                <a:lnTo>
                  <a:pt x="2869146" y="495226"/>
                </a:lnTo>
                <a:cubicBezTo>
                  <a:pt x="2869146" y="504775"/>
                  <a:pt x="2870783" y="511733"/>
                  <a:pt x="2874058" y="516099"/>
                </a:cubicBezTo>
                <a:cubicBezTo>
                  <a:pt x="2875694" y="518555"/>
                  <a:pt x="2877263" y="520123"/>
                  <a:pt x="2878764" y="520806"/>
                </a:cubicBezTo>
                <a:cubicBezTo>
                  <a:pt x="2880265" y="521488"/>
                  <a:pt x="2885517" y="523329"/>
                  <a:pt x="2894521" y="526331"/>
                </a:cubicBezTo>
                <a:cubicBezTo>
                  <a:pt x="2905436" y="529878"/>
                  <a:pt x="2910892" y="537245"/>
                  <a:pt x="2910892" y="548432"/>
                </a:cubicBezTo>
                <a:cubicBezTo>
                  <a:pt x="2910892" y="555253"/>
                  <a:pt x="2908232" y="560506"/>
                  <a:pt x="2902912" y="564189"/>
                </a:cubicBezTo>
                <a:cubicBezTo>
                  <a:pt x="2897591" y="567872"/>
                  <a:pt x="2890019" y="569714"/>
                  <a:pt x="2880196" y="569714"/>
                </a:cubicBezTo>
                <a:lnTo>
                  <a:pt x="2869555" y="569714"/>
                </a:lnTo>
                <a:lnTo>
                  <a:pt x="2687018" y="569714"/>
                </a:lnTo>
                <a:lnTo>
                  <a:pt x="2676376" y="569714"/>
                </a:lnTo>
                <a:cubicBezTo>
                  <a:pt x="2666554" y="569714"/>
                  <a:pt x="2658982" y="567872"/>
                  <a:pt x="2653662" y="564189"/>
                </a:cubicBezTo>
                <a:cubicBezTo>
                  <a:pt x="2648341" y="560506"/>
                  <a:pt x="2645680" y="555253"/>
                  <a:pt x="2645680" y="548432"/>
                </a:cubicBezTo>
                <a:cubicBezTo>
                  <a:pt x="2645680" y="537245"/>
                  <a:pt x="2651138" y="529878"/>
                  <a:pt x="2662052" y="526331"/>
                </a:cubicBezTo>
                <a:cubicBezTo>
                  <a:pt x="2671056" y="523329"/>
                  <a:pt x="2676308" y="521488"/>
                  <a:pt x="2677809" y="520806"/>
                </a:cubicBezTo>
                <a:cubicBezTo>
                  <a:pt x="2679310" y="520123"/>
                  <a:pt x="2680878" y="518555"/>
                  <a:pt x="2682516" y="516099"/>
                </a:cubicBezTo>
                <a:cubicBezTo>
                  <a:pt x="2685790" y="511733"/>
                  <a:pt x="2687427" y="504775"/>
                  <a:pt x="2687427" y="495226"/>
                </a:cubicBezTo>
                <a:lnTo>
                  <a:pt x="2687427" y="85539"/>
                </a:lnTo>
                <a:cubicBezTo>
                  <a:pt x="2687427" y="75989"/>
                  <a:pt x="2685790" y="69032"/>
                  <a:pt x="2682516" y="64666"/>
                </a:cubicBezTo>
                <a:cubicBezTo>
                  <a:pt x="2680878" y="62210"/>
                  <a:pt x="2679310" y="60641"/>
                  <a:pt x="2677809" y="59959"/>
                </a:cubicBezTo>
                <a:cubicBezTo>
                  <a:pt x="2676308" y="59277"/>
                  <a:pt x="2671056" y="57435"/>
                  <a:pt x="2662052" y="54434"/>
                </a:cubicBezTo>
                <a:cubicBezTo>
                  <a:pt x="2651138" y="50887"/>
                  <a:pt x="2645680" y="43520"/>
                  <a:pt x="2645680" y="32333"/>
                </a:cubicBezTo>
                <a:cubicBezTo>
                  <a:pt x="2645680" y="25512"/>
                  <a:pt x="2648341" y="20259"/>
                  <a:pt x="2653662" y="16576"/>
                </a:cubicBezTo>
                <a:cubicBezTo>
                  <a:pt x="2658982" y="12892"/>
                  <a:pt x="2666554" y="11051"/>
                  <a:pt x="2676376" y="11051"/>
                </a:cubicBezTo>
                <a:close/>
                <a:moveTo>
                  <a:pt x="2472780" y="11051"/>
                </a:moveTo>
                <a:lnTo>
                  <a:pt x="2573052" y="11051"/>
                </a:lnTo>
                <a:cubicBezTo>
                  <a:pt x="2585604" y="11051"/>
                  <a:pt x="2593789" y="12278"/>
                  <a:pt x="2597609" y="14734"/>
                </a:cubicBezTo>
                <a:cubicBezTo>
                  <a:pt x="2604158" y="18827"/>
                  <a:pt x="2607432" y="24693"/>
                  <a:pt x="2607432" y="32333"/>
                </a:cubicBezTo>
                <a:cubicBezTo>
                  <a:pt x="2607432" y="37517"/>
                  <a:pt x="2606408" y="41610"/>
                  <a:pt x="2604362" y="44611"/>
                </a:cubicBezTo>
                <a:cubicBezTo>
                  <a:pt x="2602316" y="47613"/>
                  <a:pt x="2598564" y="50341"/>
                  <a:pt x="2593107" y="52797"/>
                </a:cubicBezTo>
                <a:lnTo>
                  <a:pt x="2572234" y="62620"/>
                </a:lnTo>
                <a:cubicBezTo>
                  <a:pt x="2563503" y="66712"/>
                  <a:pt x="2555112" y="74830"/>
                  <a:pt x="2547064" y="86972"/>
                </a:cubicBezTo>
                <a:cubicBezTo>
                  <a:pt x="2539014" y="99113"/>
                  <a:pt x="2532807" y="112961"/>
                  <a:pt x="2528441" y="128513"/>
                </a:cubicBezTo>
                <a:lnTo>
                  <a:pt x="2462548" y="367940"/>
                </a:lnTo>
                <a:lnTo>
                  <a:pt x="2440856" y="290996"/>
                </a:lnTo>
                <a:lnTo>
                  <a:pt x="2487923" y="118691"/>
                </a:lnTo>
                <a:cubicBezTo>
                  <a:pt x="2490924" y="107776"/>
                  <a:pt x="2492561" y="101092"/>
                  <a:pt x="2492834" y="98636"/>
                </a:cubicBezTo>
                <a:cubicBezTo>
                  <a:pt x="2493380" y="92633"/>
                  <a:pt x="2492016" y="85948"/>
                  <a:pt x="2488741" y="78581"/>
                </a:cubicBezTo>
                <a:cubicBezTo>
                  <a:pt x="2484376" y="69032"/>
                  <a:pt x="2477554" y="62756"/>
                  <a:pt x="2468278" y="59755"/>
                </a:cubicBezTo>
                <a:lnTo>
                  <a:pt x="2454771" y="54843"/>
                </a:lnTo>
                <a:cubicBezTo>
                  <a:pt x="2444130" y="51296"/>
                  <a:pt x="2438810" y="44338"/>
                  <a:pt x="2438810" y="33970"/>
                </a:cubicBezTo>
                <a:cubicBezTo>
                  <a:pt x="2438810" y="26603"/>
                  <a:pt x="2441811" y="20941"/>
                  <a:pt x="2447814" y="16985"/>
                </a:cubicBezTo>
                <a:cubicBezTo>
                  <a:pt x="2453816" y="13029"/>
                  <a:pt x="2462138" y="11051"/>
                  <a:pt x="2472780" y="11051"/>
                </a:cubicBezTo>
                <a:close/>
                <a:moveTo>
                  <a:pt x="2157636" y="11051"/>
                </a:moveTo>
                <a:lnTo>
                  <a:pt x="2339764" y="11051"/>
                </a:lnTo>
                <a:cubicBezTo>
                  <a:pt x="2351224" y="11051"/>
                  <a:pt x="2359069" y="11323"/>
                  <a:pt x="2363298" y="11869"/>
                </a:cubicBezTo>
                <a:cubicBezTo>
                  <a:pt x="2367527" y="12415"/>
                  <a:pt x="2371006" y="13506"/>
                  <a:pt x="2373734" y="15143"/>
                </a:cubicBezTo>
                <a:cubicBezTo>
                  <a:pt x="2376463" y="17053"/>
                  <a:pt x="2378782" y="19782"/>
                  <a:pt x="2380692" y="23329"/>
                </a:cubicBezTo>
                <a:cubicBezTo>
                  <a:pt x="2382602" y="26876"/>
                  <a:pt x="2383557" y="30287"/>
                  <a:pt x="2383557" y="33561"/>
                </a:cubicBezTo>
                <a:cubicBezTo>
                  <a:pt x="2383557" y="43656"/>
                  <a:pt x="2378782" y="50887"/>
                  <a:pt x="2369232" y="55253"/>
                </a:cubicBezTo>
                <a:cubicBezTo>
                  <a:pt x="2362138" y="58800"/>
                  <a:pt x="2357295" y="62415"/>
                  <a:pt x="2354703" y="66098"/>
                </a:cubicBezTo>
                <a:cubicBezTo>
                  <a:pt x="2352111" y="69782"/>
                  <a:pt x="2350815" y="75034"/>
                  <a:pt x="2350815" y="81856"/>
                </a:cubicBezTo>
                <a:cubicBezTo>
                  <a:pt x="2350815" y="86221"/>
                  <a:pt x="2351224" y="90041"/>
                  <a:pt x="2352043" y="93315"/>
                </a:cubicBezTo>
                <a:lnTo>
                  <a:pt x="2446995" y="426467"/>
                </a:lnTo>
                <a:lnTo>
                  <a:pt x="2408114" y="569714"/>
                </a:lnTo>
                <a:lnTo>
                  <a:pt x="2300474" y="569714"/>
                </a:lnTo>
                <a:lnTo>
                  <a:pt x="2154771" y="80628"/>
                </a:lnTo>
                <a:cubicBezTo>
                  <a:pt x="2152588" y="73261"/>
                  <a:pt x="2150542" y="68281"/>
                  <a:pt x="2148632" y="65689"/>
                </a:cubicBezTo>
                <a:cubicBezTo>
                  <a:pt x="2146722" y="63097"/>
                  <a:pt x="2143720" y="60846"/>
                  <a:pt x="2139628" y="58936"/>
                </a:cubicBezTo>
                <a:cubicBezTo>
                  <a:pt x="2130897" y="55389"/>
                  <a:pt x="2125167" y="52115"/>
                  <a:pt x="2122438" y="49113"/>
                </a:cubicBezTo>
                <a:cubicBezTo>
                  <a:pt x="2119710" y="46112"/>
                  <a:pt x="2118345" y="41610"/>
                  <a:pt x="2118345" y="35607"/>
                </a:cubicBezTo>
                <a:cubicBezTo>
                  <a:pt x="2118345" y="27422"/>
                  <a:pt x="2122029" y="21010"/>
                  <a:pt x="2129396" y="16371"/>
                </a:cubicBezTo>
                <a:cubicBezTo>
                  <a:pt x="2135126" y="12824"/>
                  <a:pt x="2144539" y="11051"/>
                  <a:pt x="2157636" y="11051"/>
                </a:cubicBezTo>
                <a:close/>
                <a:moveTo>
                  <a:pt x="1806104" y="11051"/>
                </a:moveTo>
                <a:lnTo>
                  <a:pt x="1816746" y="11051"/>
                </a:lnTo>
                <a:cubicBezTo>
                  <a:pt x="1847032" y="11051"/>
                  <a:pt x="1872816" y="12142"/>
                  <a:pt x="1894099" y="14325"/>
                </a:cubicBezTo>
                <a:cubicBezTo>
                  <a:pt x="1925750" y="17326"/>
                  <a:pt x="1953990" y="27694"/>
                  <a:pt x="1978819" y="45430"/>
                </a:cubicBezTo>
                <a:cubicBezTo>
                  <a:pt x="2014563" y="70805"/>
                  <a:pt x="2032434" y="106958"/>
                  <a:pt x="2032434" y="153888"/>
                </a:cubicBezTo>
                <a:cubicBezTo>
                  <a:pt x="2032434" y="192360"/>
                  <a:pt x="2020429" y="223875"/>
                  <a:pt x="1996418" y="248431"/>
                </a:cubicBezTo>
                <a:cubicBezTo>
                  <a:pt x="1986322" y="258800"/>
                  <a:pt x="1974522" y="267258"/>
                  <a:pt x="1961016" y="273807"/>
                </a:cubicBezTo>
                <a:cubicBezTo>
                  <a:pt x="1947509" y="280355"/>
                  <a:pt x="1926978" y="287722"/>
                  <a:pt x="1899420" y="295908"/>
                </a:cubicBezTo>
                <a:cubicBezTo>
                  <a:pt x="1924522" y="299728"/>
                  <a:pt x="1943826" y="303957"/>
                  <a:pt x="1957332" y="308595"/>
                </a:cubicBezTo>
                <a:cubicBezTo>
                  <a:pt x="1970838" y="313234"/>
                  <a:pt x="1983048" y="319509"/>
                  <a:pt x="1993962" y="327422"/>
                </a:cubicBezTo>
                <a:cubicBezTo>
                  <a:pt x="2005422" y="335880"/>
                  <a:pt x="2014222" y="345976"/>
                  <a:pt x="2020361" y="357708"/>
                </a:cubicBezTo>
                <a:cubicBezTo>
                  <a:pt x="2026500" y="369441"/>
                  <a:pt x="2029570" y="381856"/>
                  <a:pt x="2029570" y="394953"/>
                </a:cubicBezTo>
                <a:lnTo>
                  <a:pt x="2029570" y="479673"/>
                </a:lnTo>
                <a:cubicBezTo>
                  <a:pt x="2029570" y="488404"/>
                  <a:pt x="2032434" y="492770"/>
                  <a:pt x="2038164" y="492770"/>
                </a:cubicBezTo>
                <a:cubicBezTo>
                  <a:pt x="2040347" y="492770"/>
                  <a:pt x="2042189" y="492156"/>
                  <a:pt x="2043690" y="490928"/>
                </a:cubicBezTo>
                <a:cubicBezTo>
                  <a:pt x="2045190" y="489700"/>
                  <a:pt x="2047305" y="487313"/>
                  <a:pt x="2050033" y="483766"/>
                </a:cubicBezTo>
                <a:cubicBezTo>
                  <a:pt x="2056855" y="474489"/>
                  <a:pt x="2063812" y="469851"/>
                  <a:pt x="2070906" y="469851"/>
                </a:cubicBezTo>
                <a:cubicBezTo>
                  <a:pt x="2075545" y="469851"/>
                  <a:pt x="2080184" y="472306"/>
                  <a:pt x="2084822" y="477218"/>
                </a:cubicBezTo>
                <a:cubicBezTo>
                  <a:pt x="2089460" y="482129"/>
                  <a:pt x="2091780" y="487040"/>
                  <a:pt x="2091780" y="491951"/>
                </a:cubicBezTo>
                <a:cubicBezTo>
                  <a:pt x="2091780" y="500410"/>
                  <a:pt x="2087755" y="510710"/>
                  <a:pt x="2079706" y="522852"/>
                </a:cubicBezTo>
                <a:cubicBezTo>
                  <a:pt x="2071657" y="534994"/>
                  <a:pt x="2061629" y="545840"/>
                  <a:pt x="2049624" y="555390"/>
                </a:cubicBezTo>
                <a:cubicBezTo>
                  <a:pt x="2038437" y="564394"/>
                  <a:pt x="2026295" y="570874"/>
                  <a:pt x="2013198" y="574830"/>
                </a:cubicBezTo>
                <a:cubicBezTo>
                  <a:pt x="2000102" y="578787"/>
                  <a:pt x="1984686" y="580765"/>
                  <a:pt x="1966950" y="580765"/>
                </a:cubicBezTo>
                <a:cubicBezTo>
                  <a:pt x="1930934" y="580765"/>
                  <a:pt x="1902830" y="570465"/>
                  <a:pt x="1882639" y="549864"/>
                </a:cubicBezTo>
                <a:cubicBezTo>
                  <a:pt x="1862448" y="529264"/>
                  <a:pt x="1852352" y="500546"/>
                  <a:pt x="1852352" y="463711"/>
                </a:cubicBezTo>
                <a:lnTo>
                  <a:pt x="1852352" y="394953"/>
                </a:lnTo>
                <a:cubicBezTo>
                  <a:pt x="1852352" y="379673"/>
                  <a:pt x="1852216" y="370805"/>
                  <a:pt x="1851943" y="368350"/>
                </a:cubicBezTo>
                <a:cubicBezTo>
                  <a:pt x="1850579" y="357436"/>
                  <a:pt x="1846759" y="348022"/>
                  <a:pt x="1840484" y="340110"/>
                </a:cubicBezTo>
                <a:cubicBezTo>
                  <a:pt x="1832571" y="330560"/>
                  <a:pt x="1821248" y="324966"/>
                  <a:pt x="1806514" y="323329"/>
                </a:cubicBezTo>
                <a:lnTo>
                  <a:pt x="1806514" y="279537"/>
                </a:lnTo>
                <a:cubicBezTo>
                  <a:pt x="1821248" y="277354"/>
                  <a:pt x="1831752" y="273534"/>
                  <a:pt x="1838028" y="268077"/>
                </a:cubicBezTo>
                <a:cubicBezTo>
                  <a:pt x="1843485" y="263165"/>
                  <a:pt x="1847236" y="257572"/>
                  <a:pt x="1849283" y="251296"/>
                </a:cubicBezTo>
                <a:cubicBezTo>
                  <a:pt x="1851329" y="245021"/>
                  <a:pt x="1852352" y="235744"/>
                  <a:pt x="1852352" y="223466"/>
                </a:cubicBezTo>
                <a:lnTo>
                  <a:pt x="1852352" y="115007"/>
                </a:lnTo>
                <a:cubicBezTo>
                  <a:pt x="1852352" y="97817"/>
                  <a:pt x="1849010" y="84993"/>
                  <a:pt x="1842325" y="76535"/>
                </a:cubicBezTo>
                <a:cubicBezTo>
                  <a:pt x="1835640" y="68077"/>
                  <a:pt x="1823567" y="61392"/>
                  <a:pt x="1806104" y="56480"/>
                </a:cubicBezTo>
                <a:close/>
                <a:moveTo>
                  <a:pt x="1581002" y="11051"/>
                </a:moveTo>
                <a:lnTo>
                  <a:pt x="1591643" y="11051"/>
                </a:lnTo>
                <a:lnTo>
                  <a:pt x="1773771" y="11051"/>
                </a:lnTo>
                <a:lnTo>
                  <a:pt x="1773771" y="491951"/>
                </a:lnTo>
                <a:cubicBezTo>
                  <a:pt x="1773771" y="502593"/>
                  <a:pt x="1775818" y="510232"/>
                  <a:pt x="1779910" y="514871"/>
                </a:cubicBezTo>
                <a:cubicBezTo>
                  <a:pt x="1782093" y="517599"/>
                  <a:pt x="1784140" y="519305"/>
                  <a:pt x="1786050" y="519987"/>
                </a:cubicBezTo>
                <a:cubicBezTo>
                  <a:pt x="1787960" y="520669"/>
                  <a:pt x="1794235" y="522374"/>
                  <a:pt x="1804876" y="525103"/>
                </a:cubicBezTo>
                <a:cubicBezTo>
                  <a:pt x="1817973" y="528104"/>
                  <a:pt x="1824522" y="535608"/>
                  <a:pt x="1824522" y="547613"/>
                </a:cubicBezTo>
                <a:cubicBezTo>
                  <a:pt x="1824522" y="554707"/>
                  <a:pt x="1820974" y="560437"/>
                  <a:pt x="1813880" y="564803"/>
                </a:cubicBezTo>
                <a:cubicBezTo>
                  <a:pt x="1808696" y="568077"/>
                  <a:pt x="1800101" y="569714"/>
                  <a:pt x="1788096" y="569714"/>
                </a:cubicBezTo>
                <a:lnTo>
                  <a:pt x="1774180" y="569714"/>
                </a:lnTo>
                <a:lnTo>
                  <a:pt x="1591643" y="569714"/>
                </a:lnTo>
                <a:lnTo>
                  <a:pt x="1581002" y="569714"/>
                </a:lnTo>
                <a:cubicBezTo>
                  <a:pt x="1571179" y="569714"/>
                  <a:pt x="1563607" y="567872"/>
                  <a:pt x="1558287" y="564189"/>
                </a:cubicBezTo>
                <a:cubicBezTo>
                  <a:pt x="1552966" y="560506"/>
                  <a:pt x="1550306" y="555253"/>
                  <a:pt x="1550306" y="548432"/>
                </a:cubicBezTo>
                <a:cubicBezTo>
                  <a:pt x="1550306" y="537245"/>
                  <a:pt x="1555763" y="529878"/>
                  <a:pt x="1566677" y="526331"/>
                </a:cubicBezTo>
                <a:cubicBezTo>
                  <a:pt x="1575681" y="523329"/>
                  <a:pt x="1580933" y="521488"/>
                  <a:pt x="1582434" y="520806"/>
                </a:cubicBezTo>
                <a:cubicBezTo>
                  <a:pt x="1583935" y="520123"/>
                  <a:pt x="1585504" y="518555"/>
                  <a:pt x="1587141" y="516099"/>
                </a:cubicBezTo>
                <a:cubicBezTo>
                  <a:pt x="1590415" y="511733"/>
                  <a:pt x="1592052" y="504775"/>
                  <a:pt x="1592052" y="495226"/>
                </a:cubicBezTo>
                <a:lnTo>
                  <a:pt x="1592052" y="85539"/>
                </a:lnTo>
                <a:cubicBezTo>
                  <a:pt x="1592052" y="75989"/>
                  <a:pt x="1590415" y="69032"/>
                  <a:pt x="1587141" y="64666"/>
                </a:cubicBezTo>
                <a:cubicBezTo>
                  <a:pt x="1585504" y="62210"/>
                  <a:pt x="1583935" y="60641"/>
                  <a:pt x="1582434" y="59959"/>
                </a:cubicBezTo>
                <a:cubicBezTo>
                  <a:pt x="1580933" y="59277"/>
                  <a:pt x="1575681" y="57435"/>
                  <a:pt x="1566677" y="54434"/>
                </a:cubicBezTo>
                <a:cubicBezTo>
                  <a:pt x="1555763" y="50887"/>
                  <a:pt x="1550306" y="43520"/>
                  <a:pt x="1550306" y="32333"/>
                </a:cubicBezTo>
                <a:cubicBezTo>
                  <a:pt x="1550306" y="25512"/>
                  <a:pt x="1552966" y="20259"/>
                  <a:pt x="1558287" y="16576"/>
                </a:cubicBezTo>
                <a:cubicBezTo>
                  <a:pt x="1563607" y="12892"/>
                  <a:pt x="1571179" y="11051"/>
                  <a:pt x="1581002" y="11051"/>
                </a:cubicBezTo>
                <a:close/>
                <a:moveTo>
                  <a:pt x="1314897" y="11051"/>
                </a:moveTo>
                <a:lnTo>
                  <a:pt x="1479836" y="11051"/>
                </a:lnTo>
                <a:lnTo>
                  <a:pt x="1479836" y="155935"/>
                </a:lnTo>
                <a:cubicBezTo>
                  <a:pt x="1479836" y="164393"/>
                  <a:pt x="1478198" y="170532"/>
                  <a:pt x="1474924" y="174352"/>
                </a:cubicBezTo>
                <a:cubicBezTo>
                  <a:pt x="1471650" y="178172"/>
                  <a:pt x="1466466" y="180082"/>
                  <a:pt x="1459372" y="180082"/>
                </a:cubicBezTo>
                <a:cubicBezTo>
                  <a:pt x="1453369" y="180082"/>
                  <a:pt x="1449004" y="178854"/>
                  <a:pt x="1446275" y="176399"/>
                </a:cubicBezTo>
                <a:cubicBezTo>
                  <a:pt x="1443546" y="173943"/>
                  <a:pt x="1440954" y="168895"/>
                  <a:pt x="1438499" y="161255"/>
                </a:cubicBezTo>
                <a:cubicBezTo>
                  <a:pt x="1428130" y="129605"/>
                  <a:pt x="1412919" y="105457"/>
                  <a:pt x="1392864" y="88813"/>
                </a:cubicBezTo>
                <a:cubicBezTo>
                  <a:pt x="1372810" y="72169"/>
                  <a:pt x="1346820" y="62210"/>
                  <a:pt x="1314897" y="58936"/>
                </a:cubicBezTo>
                <a:close/>
                <a:moveTo>
                  <a:pt x="1085702" y="11051"/>
                </a:moveTo>
                <a:lnTo>
                  <a:pt x="1096343" y="11051"/>
                </a:lnTo>
                <a:lnTo>
                  <a:pt x="1278471" y="11051"/>
                </a:lnTo>
                <a:lnTo>
                  <a:pt x="1278471" y="569714"/>
                </a:lnTo>
                <a:lnTo>
                  <a:pt x="1096343" y="569714"/>
                </a:lnTo>
                <a:lnTo>
                  <a:pt x="1085702" y="569714"/>
                </a:lnTo>
                <a:cubicBezTo>
                  <a:pt x="1075879" y="569714"/>
                  <a:pt x="1068307" y="567872"/>
                  <a:pt x="1062987" y="564189"/>
                </a:cubicBezTo>
                <a:cubicBezTo>
                  <a:pt x="1057666" y="560506"/>
                  <a:pt x="1055006" y="555253"/>
                  <a:pt x="1055006" y="548432"/>
                </a:cubicBezTo>
                <a:cubicBezTo>
                  <a:pt x="1055006" y="537245"/>
                  <a:pt x="1060463" y="529878"/>
                  <a:pt x="1071377" y="526331"/>
                </a:cubicBezTo>
                <a:cubicBezTo>
                  <a:pt x="1080381" y="523329"/>
                  <a:pt x="1085633" y="521488"/>
                  <a:pt x="1087134" y="520806"/>
                </a:cubicBezTo>
                <a:cubicBezTo>
                  <a:pt x="1088635" y="520123"/>
                  <a:pt x="1090204" y="518555"/>
                  <a:pt x="1091841" y="516099"/>
                </a:cubicBezTo>
                <a:cubicBezTo>
                  <a:pt x="1095115" y="511733"/>
                  <a:pt x="1096752" y="504775"/>
                  <a:pt x="1096752" y="495226"/>
                </a:cubicBezTo>
                <a:lnTo>
                  <a:pt x="1096752" y="85539"/>
                </a:lnTo>
                <a:cubicBezTo>
                  <a:pt x="1096752" y="75989"/>
                  <a:pt x="1095115" y="69032"/>
                  <a:pt x="1091841" y="64666"/>
                </a:cubicBezTo>
                <a:cubicBezTo>
                  <a:pt x="1090204" y="62210"/>
                  <a:pt x="1088635" y="60641"/>
                  <a:pt x="1087134" y="59959"/>
                </a:cubicBezTo>
                <a:cubicBezTo>
                  <a:pt x="1085633" y="59277"/>
                  <a:pt x="1080381" y="57435"/>
                  <a:pt x="1071377" y="54434"/>
                </a:cubicBezTo>
                <a:cubicBezTo>
                  <a:pt x="1060463" y="50887"/>
                  <a:pt x="1055006" y="43520"/>
                  <a:pt x="1055006" y="32333"/>
                </a:cubicBezTo>
                <a:cubicBezTo>
                  <a:pt x="1055006" y="25512"/>
                  <a:pt x="1057666" y="20259"/>
                  <a:pt x="1062987" y="16576"/>
                </a:cubicBezTo>
                <a:cubicBezTo>
                  <a:pt x="1068307" y="12892"/>
                  <a:pt x="1075879" y="11051"/>
                  <a:pt x="1085702" y="11051"/>
                </a:cubicBezTo>
                <a:close/>
                <a:moveTo>
                  <a:pt x="882105" y="11051"/>
                </a:moveTo>
                <a:lnTo>
                  <a:pt x="982378" y="11051"/>
                </a:lnTo>
                <a:cubicBezTo>
                  <a:pt x="994929" y="11051"/>
                  <a:pt x="1003114" y="12278"/>
                  <a:pt x="1006934" y="14734"/>
                </a:cubicBezTo>
                <a:cubicBezTo>
                  <a:pt x="1013483" y="18827"/>
                  <a:pt x="1016757" y="24693"/>
                  <a:pt x="1016757" y="32333"/>
                </a:cubicBezTo>
                <a:cubicBezTo>
                  <a:pt x="1016757" y="37517"/>
                  <a:pt x="1015734" y="41610"/>
                  <a:pt x="1013687" y="44611"/>
                </a:cubicBezTo>
                <a:cubicBezTo>
                  <a:pt x="1011641" y="47613"/>
                  <a:pt x="1007889" y="50341"/>
                  <a:pt x="1002432" y="52797"/>
                </a:cubicBezTo>
                <a:lnTo>
                  <a:pt x="981559" y="62620"/>
                </a:lnTo>
                <a:cubicBezTo>
                  <a:pt x="972828" y="66712"/>
                  <a:pt x="964438" y="74830"/>
                  <a:pt x="956388" y="86972"/>
                </a:cubicBezTo>
                <a:cubicBezTo>
                  <a:pt x="948340" y="99113"/>
                  <a:pt x="942132" y="112961"/>
                  <a:pt x="937766" y="128513"/>
                </a:cubicBezTo>
                <a:lnTo>
                  <a:pt x="871873" y="367940"/>
                </a:lnTo>
                <a:lnTo>
                  <a:pt x="850181" y="290996"/>
                </a:lnTo>
                <a:lnTo>
                  <a:pt x="897248" y="118691"/>
                </a:lnTo>
                <a:cubicBezTo>
                  <a:pt x="900249" y="107776"/>
                  <a:pt x="901886" y="101092"/>
                  <a:pt x="902159" y="98636"/>
                </a:cubicBezTo>
                <a:cubicBezTo>
                  <a:pt x="902705" y="92633"/>
                  <a:pt x="901341" y="85948"/>
                  <a:pt x="898066" y="78581"/>
                </a:cubicBezTo>
                <a:cubicBezTo>
                  <a:pt x="893701" y="69032"/>
                  <a:pt x="886880" y="62756"/>
                  <a:pt x="877603" y="59755"/>
                </a:cubicBezTo>
                <a:lnTo>
                  <a:pt x="864096" y="54843"/>
                </a:lnTo>
                <a:cubicBezTo>
                  <a:pt x="853455" y="51296"/>
                  <a:pt x="848135" y="44338"/>
                  <a:pt x="848135" y="33970"/>
                </a:cubicBezTo>
                <a:cubicBezTo>
                  <a:pt x="848135" y="26603"/>
                  <a:pt x="851136" y="20941"/>
                  <a:pt x="857139" y="16985"/>
                </a:cubicBezTo>
                <a:cubicBezTo>
                  <a:pt x="863142" y="13029"/>
                  <a:pt x="871464" y="11051"/>
                  <a:pt x="882105" y="11051"/>
                </a:cubicBezTo>
                <a:close/>
                <a:moveTo>
                  <a:pt x="566961" y="11051"/>
                </a:moveTo>
                <a:lnTo>
                  <a:pt x="749090" y="11051"/>
                </a:lnTo>
                <a:cubicBezTo>
                  <a:pt x="760549" y="11051"/>
                  <a:pt x="768394" y="11323"/>
                  <a:pt x="772623" y="11869"/>
                </a:cubicBezTo>
                <a:cubicBezTo>
                  <a:pt x="776852" y="12415"/>
                  <a:pt x="780331" y="13506"/>
                  <a:pt x="783060" y="15143"/>
                </a:cubicBezTo>
                <a:cubicBezTo>
                  <a:pt x="785788" y="17053"/>
                  <a:pt x="788107" y="19782"/>
                  <a:pt x="790017" y="23329"/>
                </a:cubicBezTo>
                <a:cubicBezTo>
                  <a:pt x="791927" y="26876"/>
                  <a:pt x="792882" y="30287"/>
                  <a:pt x="792882" y="33561"/>
                </a:cubicBezTo>
                <a:cubicBezTo>
                  <a:pt x="792882" y="43656"/>
                  <a:pt x="788107" y="50887"/>
                  <a:pt x="778558" y="55253"/>
                </a:cubicBezTo>
                <a:cubicBezTo>
                  <a:pt x="771463" y="58800"/>
                  <a:pt x="766620" y="62415"/>
                  <a:pt x="764028" y="66098"/>
                </a:cubicBezTo>
                <a:cubicBezTo>
                  <a:pt x="761436" y="69782"/>
                  <a:pt x="760140" y="75034"/>
                  <a:pt x="760140" y="81856"/>
                </a:cubicBezTo>
                <a:cubicBezTo>
                  <a:pt x="760140" y="86221"/>
                  <a:pt x="760549" y="90041"/>
                  <a:pt x="761368" y="93315"/>
                </a:cubicBezTo>
                <a:lnTo>
                  <a:pt x="856320" y="426467"/>
                </a:lnTo>
                <a:lnTo>
                  <a:pt x="817439" y="569714"/>
                </a:lnTo>
                <a:lnTo>
                  <a:pt x="709799" y="569714"/>
                </a:lnTo>
                <a:lnTo>
                  <a:pt x="564096" y="80628"/>
                </a:lnTo>
                <a:cubicBezTo>
                  <a:pt x="561913" y="73261"/>
                  <a:pt x="559867" y="68281"/>
                  <a:pt x="557957" y="65689"/>
                </a:cubicBezTo>
                <a:cubicBezTo>
                  <a:pt x="556047" y="63097"/>
                  <a:pt x="553046" y="60846"/>
                  <a:pt x="548953" y="58936"/>
                </a:cubicBezTo>
                <a:cubicBezTo>
                  <a:pt x="540222" y="55389"/>
                  <a:pt x="534492" y="52115"/>
                  <a:pt x="531763" y="49113"/>
                </a:cubicBezTo>
                <a:cubicBezTo>
                  <a:pt x="529035" y="46112"/>
                  <a:pt x="527671" y="41610"/>
                  <a:pt x="527671" y="35607"/>
                </a:cubicBezTo>
                <a:cubicBezTo>
                  <a:pt x="527671" y="27422"/>
                  <a:pt x="531354" y="21010"/>
                  <a:pt x="538721" y="16371"/>
                </a:cubicBezTo>
                <a:cubicBezTo>
                  <a:pt x="544451" y="12824"/>
                  <a:pt x="553864" y="11051"/>
                  <a:pt x="566961" y="11051"/>
                </a:cubicBezTo>
                <a:close/>
                <a:moveTo>
                  <a:pt x="265621" y="0"/>
                </a:moveTo>
                <a:cubicBezTo>
                  <a:pt x="295089" y="1364"/>
                  <a:pt x="322034" y="7367"/>
                  <a:pt x="346454" y="18008"/>
                </a:cubicBezTo>
                <a:cubicBezTo>
                  <a:pt x="370874" y="28649"/>
                  <a:pt x="393589" y="44202"/>
                  <a:pt x="414598" y="64666"/>
                </a:cubicBezTo>
                <a:cubicBezTo>
                  <a:pt x="470260" y="118963"/>
                  <a:pt x="498091" y="194407"/>
                  <a:pt x="498091" y="290996"/>
                </a:cubicBezTo>
                <a:cubicBezTo>
                  <a:pt x="498091" y="385676"/>
                  <a:pt x="471488" y="459482"/>
                  <a:pt x="418282" y="512415"/>
                </a:cubicBezTo>
                <a:cubicBezTo>
                  <a:pt x="377354" y="553343"/>
                  <a:pt x="326467" y="576126"/>
                  <a:pt x="265621" y="580765"/>
                </a:cubicBezTo>
                <a:lnTo>
                  <a:pt x="265621" y="535744"/>
                </a:lnTo>
                <a:cubicBezTo>
                  <a:pt x="272716" y="534107"/>
                  <a:pt x="278241" y="531992"/>
                  <a:pt x="282197" y="529400"/>
                </a:cubicBezTo>
                <a:cubicBezTo>
                  <a:pt x="286154" y="526808"/>
                  <a:pt x="289769" y="523057"/>
                  <a:pt x="293043" y="518145"/>
                </a:cubicBezTo>
                <a:cubicBezTo>
                  <a:pt x="300410" y="506958"/>
                  <a:pt x="304093" y="490042"/>
                  <a:pt x="304093" y="467395"/>
                </a:cubicBezTo>
                <a:lnTo>
                  <a:pt x="304093" y="101501"/>
                </a:lnTo>
                <a:cubicBezTo>
                  <a:pt x="304093" y="87040"/>
                  <a:pt x="301638" y="75580"/>
                  <a:pt x="296727" y="67122"/>
                </a:cubicBezTo>
                <a:cubicBezTo>
                  <a:pt x="293452" y="61392"/>
                  <a:pt x="289564" y="56890"/>
                  <a:pt x="285062" y="53615"/>
                </a:cubicBezTo>
                <a:cubicBezTo>
                  <a:pt x="280560" y="50341"/>
                  <a:pt x="274080" y="47203"/>
                  <a:pt x="265621" y="44202"/>
                </a:cubicBezTo>
                <a:close/>
                <a:moveTo>
                  <a:pt x="232061" y="0"/>
                </a:moveTo>
                <a:lnTo>
                  <a:pt x="232061" y="44202"/>
                </a:lnTo>
                <a:cubicBezTo>
                  <a:pt x="218145" y="49113"/>
                  <a:pt x="208323" y="55798"/>
                  <a:pt x="202593" y="64257"/>
                </a:cubicBezTo>
                <a:cubicBezTo>
                  <a:pt x="196863" y="72715"/>
                  <a:pt x="193998" y="85130"/>
                  <a:pt x="193998" y="101501"/>
                </a:cubicBezTo>
                <a:lnTo>
                  <a:pt x="193998" y="467395"/>
                </a:lnTo>
                <a:cubicBezTo>
                  <a:pt x="193998" y="491406"/>
                  <a:pt x="197272" y="508323"/>
                  <a:pt x="203821" y="518145"/>
                </a:cubicBezTo>
                <a:cubicBezTo>
                  <a:pt x="209005" y="526331"/>
                  <a:pt x="218418" y="532197"/>
                  <a:pt x="232061" y="535744"/>
                </a:cubicBezTo>
                <a:lnTo>
                  <a:pt x="232061" y="580765"/>
                </a:lnTo>
                <a:cubicBezTo>
                  <a:pt x="171488" y="575853"/>
                  <a:pt x="120737" y="553070"/>
                  <a:pt x="79810" y="512415"/>
                </a:cubicBezTo>
                <a:cubicBezTo>
                  <a:pt x="26603" y="459482"/>
                  <a:pt x="0" y="385676"/>
                  <a:pt x="0" y="290996"/>
                </a:cubicBezTo>
                <a:cubicBezTo>
                  <a:pt x="0" y="243520"/>
                  <a:pt x="7026" y="200614"/>
                  <a:pt x="21078" y="162279"/>
                </a:cubicBezTo>
                <a:cubicBezTo>
                  <a:pt x="35130" y="123943"/>
                  <a:pt x="55935" y="91405"/>
                  <a:pt x="83493" y="64666"/>
                </a:cubicBezTo>
                <a:cubicBezTo>
                  <a:pt x="104503" y="44202"/>
                  <a:pt x="127149" y="28649"/>
                  <a:pt x="151433" y="18008"/>
                </a:cubicBezTo>
                <a:cubicBezTo>
                  <a:pt x="175717" y="7367"/>
                  <a:pt x="202593" y="1364"/>
                  <a:pt x="23206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2400" b="1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pic>
        <p:nvPicPr>
          <p:cNvPr id="49" name="Picture 48" descr="Artificial intelligence cybernetic circuit brain inside, high technology to  create artificial intelligence AI concept, vector illustration 10422007  Vector Art at Vecteezy">
            <a:extLst>
              <a:ext uri="{FF2B5EF4-FFF2-40B4-BE49-F238E27FC236}">
                <a16:creationId xmlns:a16="http://schemas.microsoft.com/office/drawing/2014/main" id="{38052EA9-7AE0-98C1-E515-9B7F0DC44E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7" r="22677"/>
          <a:stretch>
            <a:fillRect/>
          </a:stretch>
        </p:blipFill>
        <p:spPr bwMode="auto">
          <a:xfrm>
            <a:off x="18058311" y="1825286"/>
            <a:ext cx="4092268" cy="4309761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0" name="Group 49">
            <a:extLst>
              <a:ext uri="{FF2B5EF4-FFF2-40B4-BE49-F238E27FC236}">
                <a16:creationId xmlns:a16="http://schemas.microsoft.com/office/drawing/2014/main" id="{13EA64A1-1A73-9FA9-2C3E-DEE32BF71EB4}"/>
              </a:ext>
            </a:extLst>
          </p:cNvPr>
          <p:cNvGrpSpPr/>
          <p:nvPr/>
        </p:nvGrpSpPr>
        <p:grpSpPr>
          <a:xfrm>
            <a:off x="18038329" y="1832838"/>
            <a:ext cx="4112250" cy="4309761"/>
            <a:chOff x="24223578" y="2963685"/>
            <a:chExt cx="4033837" cy="3991439"/>
          </a:xfrm>
          <a:gradFill>
            <a:gsLst>
              <a:gs pos="100000">
                <a:schemeClr val="bg1">
                  <a:alpha val="0"/>
                </a:schemeClr>
              </a:gs>
              <a:gs pos="83000">
                <a:srgbClr val="203863">
                  <a:alpha val="66000"/>
                </a:srgbClr>
              </a:gs>
              <a:gs pos="0">
                <a:schemeClr val="bg1">
                  <a:lumMod val="85000"/>
                </a:schemeClr>
              </a:gs>
            </a:gsLst>
            <a:lin ang="2700000" scaled="0"/>
          </a:gradFill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5135BF5-11D1-71F5-5FD1-5A0265C2EF1C}"/>
                </a:ext>
              </a:extLst>
            </p:cNvPr>
            <p:cNvSpPr/>
            <p:nvPr/>
          </p:nvSpPr>
          <p:spPr>
            <a:xfrm>
              <a:off x="24223578" y="2963685"/>
              <a:ext cx="4033837" cy="399143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39B5ACF-F1F3-A72B-7319-65671CA99555}"/>
                </a:ext>
              </a:extLst>
            </p:cNvPr>
            <p:cNvSpPr txBox="1"/>
            <p:nvPr/>
          </p:nvSpPr>
          <p:spPr>
            <a:xfrm>
              <a:off x="24475657" y="4554628"/>
              <a:ext cx="3679760" cy="8125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900"/>
                </a:spcBef>
              </a:pPr>
              <a:r>
                <a:rPr lang="en-IN" sz="54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encil" panose="040409050D0802020404" pitchFamily="82" charset="0"/>
                  <a:ea typeface="Times New Roman" panose="02020603050405020304" pitchFamily="18" charset="0"/>
                </a:rPr>
                <a:t>Opinion</a:t>
              </a:r>
              <a:endParaRPr lang="en-IN" sz="8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tencil" panose="040409050D0802020404" pitchFamily="82" charset="0"/>
                <a:ea typeface="Times New Roman" panose="02020603050405020304" pitchFamily="18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43CD718-9BD9-C182-5555-BA1031D0E54E}"/>
              </a:ext>
            </a:extLst>
          </p:cNvPr>
          <p:cNvGrpSpPr/>
          <p:nvPr/>
        </p:nvGrpSpPr>
        <p:grpSpPr>
          <a:xfrm>
            <a:off x="342756" y="9507740"/>
            <a:ext cx="7035858" cy="6316980"/>
            <a:chOff x="7051779" y="380093"/>
            <a:chExt cx="7089494" cy="7469414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4C42CBA9-A374-A987-57C9-E5FA0C51D5A9}"/>
                </a:ext>
              </a:extLst>
            </p:cNvPr>
            <p:cNvSpPr/>
            <p:nvPr/>
          </p:nvSpPr>
          <p:spPr>
            <a:xfrm>
              <a:off x="7051779" y="380093"/>
              <a:ext cx="7089494" cy="7469414"/>
            </a:xfrm>
            <a:prstGeom prst="roundRect">
              <a:avLst>
                <a:gd name="adj" fmla="val 11499"/>
              </a:avLst>
            </a:prstGeom>
            <a:solidFill>
              <a:schemeClr val="tx1">
                <a:alpha val="7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4675271-22B3-2CCC-3C09-73580287EC4B}"/>
                </a:ext>
              </a:extLst>
            </p:cNvPr>
            <p:cNvSpPr txBox="1"/>
            <p:nvPr/>
          </p:nvSpPr>
          <p:spPr>
            <a:xfrm>
              <a:off x="7197321" y="758813"/>
              <a:ext cx="6726006" cy="68742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SzPct val="162000"/>
              </a:pPr>
              <a:r>
                <a:rPr lang="en-US" sz="2000" b="0" i="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Microsoft and NVIDIA have joined to accelerate innovation in healthcare and life sciences by leveraging generative AI, cloud computing, and accelerated computing.</a:t>
              </a:r>
            </a:p>
            <a:p>
              <a:pPr algn="just">
                <a:buSzPct val="162000"/>
              </a:pPr>
              <a:endParaRPr lang="en-US" sz="20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r>
                <a:rPr lang="en-IN" sz="2000" kern="1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By combining Microsoft Azure's global scale and advanced computing capabilities with NVIDIA's DGX Cloud and Clara suite, they aim to accelerate innovation and improve patient care.</a:t>
              </a: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endParaRPr lang="en-IN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r>
                <a:rPr lang="en-IN" sz="20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Their collaboration targets various areas such as clinical research, drug discovery, and medical image-based diagnostics, with the goal of enhancing precision medicine and making healthcare more accessible and effective globally. </a:t>
              </a: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endParaRPr lang="en-IN" sz="20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  <a:p>
              <a:pPr marL="342900" lvl="0" indent="-342900" algn="just">
                <a:buSzPct val="162000"/>
                <a:buFont typeface="Courier New" panose="02070309020205020404" pitchFamily="49" charset="0"/>
                <a:buChar char="o"/>
              </a:pPr>
              <a:r>
                <a:rPr lang="en-IN" sz="2000" dirty="0">
                  <a:solidFill>
                    <a:schemeClr val="bg1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They're also working on faster genomics analysis, which could lead to better understanding and treatment of genetic disorders</a:t>
              </a:r>
              <a:endPara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15AC8DD-FDAC-5BA4-AA3C-A2777AC7A6C0}"/>
              </a:ext>
            </a:extLst>
          </p:cNvPr>
          <p:cNvSpPr/>
          <p:nvPr/>
        </p:nvSpPr>
        <p:spPr>
          <a:xfrm>
            <a:off x="487197" y="-6538492"/>
            <a:ext cx="6844913" cy="5981473"/>
          </a:xfrm>
          <a:prstGeom prst="roundRect">
            <a:avLst>
              <a:gd name="adj" fmla="val 9417"/>
            </a:avLst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Market Reaction</a:t>
            </a:r>
            <a:r>
              <a:rPr lang="en-IN" sz="18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Companies involved may see an increase in stock prices, while competitors might face pressure to innovate or form similar partnerships to stay competitive.</a:t>
            </a: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Global Impact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Benefiting patients worldwide, especially in underserved regions. </a:t>
            </a: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Economic Growth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By fostering innovation, this collaboration may contribute to economic growth in the healthcare sector.</a:t>
            </a: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Ethical Considerations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Striking a balance between technological advancements and patient privacy is crucial.</a:t>
            </a: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9E79A1F-8C00-C145-9001-D066F14C9C9D}"/>
              </a:ext>
            </a:extLst>
          </p:cNvPr>
          <p:cNvGrpSpPr/>
          <p:nvPr/>
        </p:nvGrpSpPr>
        <p:grpSpPr>
          <a:xfrm>
            <a:off x="13259044" y="1959916"/>
            <a:ext cx="4075352" cy="4309764"/>
            <a:chOff x="13259044" y="1959916"/>
            <a:chExt cx="4075352" cy="4309764"/>
          </a:xfrm>
        </p:grpSpPr>
        <p:pic>
          <p:nvPicPr>
            <p:cNvPr id="17" name="Picture 4" descr="Artificial Intelligence (AI): A Brief History And Its Latest Applications  in Healthcare">
              <a:extLst>
                <a:ext uri="{FF2B5EF4-FFF2-40B4-BE49-F238E27FC236}">
                  <a16:creationId xmlns:a16="http://schemas.microsoft.com/office/drawing/2014/main" id="{59EE5E2B-651F-84E6-0977-1F8D0AAACA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40" r="31340"/>
            <a:stretch>
              <a:fillRect/>
            </a:stretch>
          </p:blipFill>
          <p:spPr bwMode="auto">
            <a:xfrm>
              <a:off x="13261077" y="1959919"/>
              <a:ext cx="4033837" cy="4309761"/>
            </a:xfrm>
            <a:prstGeom prst="rect">
              <a:avLst/>
            </a:prstGeom>
            <a:noFill/>
            <a:effectLst>
              <a:outerShdw blurRad="266700" dist="114300" dir="8100000" sx="101000" sy="101000" algn="tr" rotWithShape="0">
                <a:schemeClr val="bg1">
                  <a:alpha val="66000"/>
                </a:scheme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AC6F3F6-C773-CE31-E62F-A0333F309E07}"/>
                </a:ext>
              </a:extLst>
            </p:cNvPr>
            <p:cNvGrpSpPr/>
            <p:nvPr/>
          </p:nvGrpSpPr>
          <p:grpSpPr>
            <a:xfrm>
              <a:off x="13259044" y="1959916"/>
              <a:ext cx="4075352" cy="4309762"/>
              <a:chOff x="18071057" y="1555846"/>
              <a:chExt cx="4075352" cy="4309762"/>
            </a:xfrm>
          </p:grpSpPr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26BD20C-3124-2B36-8370-83495C1672C9}"/>
                  </a:ext>
                </a:extLst>
              </p:cNvPr>
              <p:cNvSpPr/>
              <p:nvPr/>
            </p:nvSpPr>
            <p:spPr>
              <a:xfrm>
                <a:off x="18076194" y="1555846"/>
                <a:ext cx="4070215" cy="4309762"/>
              </a:xfrm>
              <a:prstGeom prst="rect">
                <a:avLst/>
              </a:prstGeom>
              <a:solidFill>
                <a:schemeClr val="bg1">
                  <a:lumMod val="95000"/>
                  <a:alpha val="31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N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32FB9AE-C759-3FB0-0EFA-290E0ACDEB9D}"/>
                  </a:ext>
                </a:extLst>
              </p:cNvPr>
              <p:cNvSpPr/>
              <p:nvPr/>
            </p:nvSpPr>
            <p:spPr>
              <a:xfrm>
                <a:off x="18071057" y="1555847"/>
                <a:ext cx="4075352" cy="4309761"/>
              </a:xfrm>
              <a:prstGeom prst="rect">
                <a:avLst/>
              </a:prstGeom>
              <a:solidFill>
                <a:schemeClr val="bg1">
                  <a:lumMod val="95000"/>
                  <a:alpha val="31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N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F915BF7-462C-52F3-6DD1-1959991B51E4}"/>
                  </a:ext>
                </a:extLst>
              </p:cNvPr>
              <p:cNvSpPr txBox="1"/>
              <p:nvPr/>
            </p:nvSpPr>
            <p:spPr>
              <a:xfrm>
                <a:off x="18092830" y="3420760"/>
                <a:ext cx="4033837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900"/>
                  </a:spcBef>
                </a:pPr>
                <a:r>
                  <a:rPr lang="en-IN" sz="3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encil" panose="040409050D0802020404" pitchFamily="82" charset="0"/>
                    <a:ea typeface="Times New Roman" panose="02020603050405020304" pitchFamily="18" charset="0"/>
                  </a:rPr>
                  <a:t>Interpretation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76259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>
            <a:extLst>
              <a:ext uri="{FF2B5EF4-FFF2-40B4-BE49-F238E27FC236}">
                <a16:creationId xmlns:a16="http://schemas.microsoft.com/office/drawing/2014/main" id="{9BE740F8-AE24-7201-3CD6-41C39FB30F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3" b="-1030"/>
          <a:stretch/>
        </p:blipFill>
        <p:spPr bwMode="auto">
          <a:xfrm>
            <a:off x="-8994" y="-6354"/>
            <a:ext cx="14639394" cy="8357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raphic 11" descr="Arrow: Straight with solid fill">
            <a:extLst>
              <a:ext uri="{FF2B5EF4-FFF2-40B4-BE49-F238E27FC236}">
                <a16:creationId xmlns:a16="http://schemas.microsoft.com/office/drawing/2014/main" id="{D7FFA0E9-0744-F6A9-6E37-F41A70C41E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680773" y="17602840"/>
            <a:ext cx="1133474" cy="1133474"/>
          </a:xfrm>
          <a:prstGeom prst="rect">
            <a:avLst/>
          </a:prstGeom>
        </p:spPr>
      </p:pic>
      <p:pic>
        <p:nvPicPr>
          <p:cNvPr id="26" name="Picture Placeholder 21">
            <a:extLst>
              <a:ext uri="{FF2B5EF4-FFF2-40B4-BE49-F238E27FC236}">
                <a16:creationId xmlns:a16="http://schemas.microsoft.com/office/drawing/2014/main" id="{EB7793FC-3CC3-039B-6702-D815437936AD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6">
            <a:alphaModFix amt="82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8069"/>
                    </a14:imgEffect>
                    <a14:imgEffect>
                      <a14:saturation sat="14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l="28895" r="28895"/>
          <a:stretch/>
        </p:blipFill>
        <p:spPr>
          <a:xfrm flipH="1">
            <a:off x="18457391" y="16581433"/>
            <a:ext cx="4234158" cy="4890155"/>
          </a:xfrm>
          <a:prstGeom prst="rect">
            <a:avLst/>
          </a:prstGeom>
          <a:effectLst>
            <a:outerShdw blurRad="279400" dist="139700" dir="8100000" sx="101000" sy="101000" algn="tr" rotWithShape="0">
              <a:schemeClr val="bg1">
                <a:alpha val="63000"/>
              </a:schemeClr>
            </a:outerShdw>
            <a:softEdge rad="0"/>
          </a:effectLst>
        </p:spPr>
      </p:pic>
      <p:pic>
        <p:nvPicPr>
          <p:cNvPr id="62" name="Picture 2" descr="UK announces new £100m fund for AI advancements in healthcare">
            <a:extLst>
              <a:ext uri="{FF2B5EF4-FFF2-40B4-BE49-F238E27FC236}">
                <a16:creationId xmlns:a16="http://schemas.microsoft.com/office/drawing/2014/main" id="{2B76A104-A8B6-B35D-744C-364907546B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7" r="19277"/>
          <a:stretch>
            <a:fillRect/>
          </a:stretch>
        </p:blipFill>
        <p:spPr bwMode="auto">
          <a:xfrm>
            <a:off x="13247951" y="16581433"/>
            <a:ext cx="4033837" cy="4309761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UK announces new £100m fund for AI advancements in healthcare">
            <a:extLst>
              <a:ext uri="{FF2B5EF4-FFF2-40B4-BE49-F238E27FC236}">
                <a16:creationId xmlns:a16="http://schemas.microsoft.com/office/drawing/2014/main" id="{83B08021-98EB-0FD2-CB8D-7206C18ED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7" r="19277"/>
          <a:stretch>
            <a:fillRect/>
          </a:stretch>
        </p:blipFill>
        <p:spPr bwMode="auto">
          <a:xfrm>
            <a:off x="21985859" y="1807797"/>
            <a:ext cx="4033837" cy="4309761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80" name="Rectangle 2079">
            <a:extLst>
              <a:ext uri="{FF2B5EF4-FFF2-40B4-BE49-F238E27FC236}">
                <a16:creationId xmlns:a16="http://schemas.microsoft.com/office/drawing/2014/main" id="{F43951FB-430B-C13E-E190-B121F764E010}"/>
              </a:ext>
            </a:extLst>
          </p:cNvPr>
          <p:cNvSpPr/>
          <p:nvPr/>
        </p:nvSpPr>
        <p:spPr>
          <a:xfrm>
            <a:off x="21979523" y="1806903"/>
            <a:ext cx="4112252" cy="4309762"/>
          </a:xfrm>
          <a:prstGeom prst="rect">
            <a:avLst/>
          </a:prstGeom>
          <a:solidFill>
            <a:schemeClr val="bg1">
              <a:lumMod val="95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65A6CF-52FA-4416-4106-48488A0802D8}"/>
              </a:ext>
            </a:extLst>
          </p:cNvPr>
          <p:cNvSpPr txBox="1"/>
          <p:nvPr/>
        </p:nvSpPr>
        <p:spPr>
          <a:xfrm>
            <a:off x="22398763" y="3559703"/>
            <a:ext cx="3208028" cy="1110194"/>
          </a:xfrm>
          <a:custGeom>
            <a:avLst/>
            <a:gdLst/>
            <a:ahLst/>
            <a:cxnLst/>
            <a:rect l="l" t="t" r="r" b="b"/>
            <a:pathLst>
              <a:path w="3894832" h="1442740">
                <a:moveTo>
                  <a:pt x="2287339" y="1273820"/>
                </a:moveTo>
                <a:cubicBezTo>
                  <a:pt x="2294284" y="1273820"/>
                  <a:pt x="2299121" y="1275867"/>
                  <a:pt x="2301850" y="1279959"/>
                </a:cubicBezTo>
                <a:cubicBezTo>
                  <a:pt x="2304579" y="1284052"/>
                  <a:pt x="2305943" y="1291183"/>
                  <a:pt x="2305943" y="1301353"/>
                </a:cubicBezTo>
                <a:lnTo>
                  <a:pt x="2305943" y="1432694"/>
                </a:lnTo>
                <a:lnTo>
                  <a:pt x="2151161" y="1432694"/>
                </a:lnTo>
                <a:lnTo>
                  <a:pt x="2151161" y="1392511"/>
                </a:lnTo>
                <a:cubicBezTo>
                  <a:pt x="2167285" y="1390030"/>
                  <a:pt x="2180617" y="1386557"/>
                  <a:pt x="2191159" y="1382093"/>
                </a:cubicBezTo>
                <a:cubicBezTo>
                  <a:pt x="2201701" y="1377628"/>
                  <a:pt x="2212305" y="1370807"/>
                  <a:pt x="2222971" y="1361629"/>
                </a:cubicBezTo>
                <a:cubicBezTo>
                  <a:pt x="2233637" y="1352451"/>
                  <a:pt x="2242133" y="1342963"/>
                  <a:pt x="2248458" y="1333165"/>
                </a:cubicBezTo>
                <a:cubicBezTo>
                  <a:pt x="2254783" y="1323367"/>
                  <a:pt x="2260798" y="1310407"/>
                  <a:pt x="2266503" y="1294284"/>
                </a:cubicBezTo>
                <a:cubicBezTo>
                  <a:pt x="2269232" y="1286346"/>
                  <a:pt x="2272084" y="1280951"/>
                  <a:pt x="2275061" y="1278099"/>
                </a:cubicBezTo>
                <a:cubicBezTo>
                  <a:pt x="2278037" y="1275246"/>
                  <a:pt x="2282130" y="1273820"/>
                  <a:pt x="2287339" y="1273820"/>
                </a:cubicBezTo>
                <a:close/>
                <a:moveTo>
                  <a:pt x="3351981" y="1245171"/>
                </a:moveTo>
                <a:cubicBezTo>
                  <a:pt x="3357438" y="1244923"/>
                  <a:pt x="3361717" y="1246473"/>
                  <a:pt x="3364817" y="1249822"/>
                </a:cubicBezTo>
                <a:cubicBezTo>
                  <a:pt x="3367918" y="1253170"/>
                  <a:pt x="3370585" y="1259061"/>
                  <a:pt x="3372817" y="1267495"/>
                </a:cubicBezTo>
                <a:cubicBezTo>
                  <a:pt x="3378522" y="1288827"/>
                  <a:pt x="3386770" y="1308795"/>
                  <a:pt x="3397560" y="1327398"/>
                </a:cubicBezTo>
                <a:cubicBezTo>
                  <a:pt x="3408350" y="1346002"/>
                  <a:pt x="3420938" y="1361753"/>
                  <a:pt x="3435325" y="1374651"/>
                </a:cubicBezTo>
                <a:cubicBezTo>
                  <a:pt x="3449959" y="1388046"/>
                  <a:pt x="3466827" y="1396603"/>
                  <a:pt x="3485927" y="1400324"/>
                </a:cubicBezTo>
                <a:lnTo>
                  <a:pt x="3485927" y="1442740"/>
                </a:lnTo>
                <a:cubicBezTo>
                  <a:pt x="3465587" y="1442740"/>
                  <a:pt x="3443138" y="1436911"/>
                  <a:pt x="3418582" y="1425253"/>
                </a:cubicBezTo>
                <a:cubicBezTo>
                  <a:pt x="3409404" y="1421036"/>
                  <a:pt x="3403079" y="1418307"/>
                  <a:pt x="3399606" y="1417067"/>
                </a:cubicBezTo>
                <a:cubicBezTo>
                  <a:pt x="3396134" y="1415827"/>
                  <a:pt x="3392785" y="1415207"/>
                  <a:pt x="3389560" y="1415207"/>
                </a:cubicBezTo>
                <a:cubicBezTo>
                  <a:pt x="3384599" y="1415207"/>
                  <a:pt x="3380879" y="1416013"/>
                  <a:pt x="3378398" y="1417625"/>
                </a:cubicBezTo>
                <a:cubicBezTo>
                  <a:pt x="3375917" y="1419238"/>
                  <a:pt x="3371949" y="1423268"/>
                  <a:pt x="3366492" y="1429718"/>
                </a:cubicBezTo>
                <a:cubicBezTo>
                  <a:pt x="3362027" y="1435175"/>
                  <a:pt x="3357190" y="1437903"/>
                  <a:pt x="3351981" y="1437903"/>
                </a:cubicBezTo>
                <a:cubicBezTo>
                  <a:pt x="3338091" y="1437903"/>
                  <a:pt x="3331145" y="1427237"/>
                  <a:pt x="3331145" y="1405905"/>
                </a:cubicBezTo>
                <a:lnTo>
                  <a:pt x="3331145" y="1270472"/>
                </a:lnTo>
                <a:cubicBezTo>
                  <a:pt x="3331145" y="1263526"/>
                  <a:pt x="3333129" y="1257635"/>
                  <a:pt x="3337098" y="1252798"/>
                </a:cubicBezTo>
                <a:cubicBezTo>
                  <a:pt x="3341067" y="1247961"/>
                  <a:pt x="3346028" y="1245419"/>
                  <a:pt x="3351981" y="1245171"/>
                </a:cubicBezTo>
                <a:close/>
                <a:moveTo>
                  <a:pt x="2217762" y="1072158"/>
                </a:moveTo>
                <a:cubicBezTo>
                  <a:pt x="2225700" y="1072158"/>
                  <a:pt x="2231157" y="1075259"/>
                  <a:pt x="2234133" y="1081460"/>
                </a:cubicBezTo>
                <a:cubicBezTo>
                  <a:pt x="2235869" y="1084684"/>
                  <a:pt x="2236738" y="1092002"/>
                  <a:pt x="2236738" y="1103412"/>
                </a:cubicBezTo>
                <a:lnTo>
                  <a:pt x="2236738" y="1245171"/>
                </a:lnTo>
                <a:cubicBezTo>
                  <a:pt x="2236738" y="1256829"/>
                  <a:pt x="2235435" y="1264891"/>
                  <a:pt x="2232831" y="1269355"/>
                </a:cubicBezTo>
                <a:cubicBezTo>
                  <a:pt x="2230227" y="1273820"/>
                  <a:pt x="2225451" y="1276053"/>
                  <a:pt x="2218506" y="1276053"/>
                </a:cubicBezTo>
                <a:cubicBezTo>
                  <a:pt x="2212801" y="1276053"/>
                  <a:pt x="2208336" y="1274316"/>
                  <a:pt x="2205112" y="1270844"/>
                </a:cubicBezTo>
                <a:cubicBezTo>
                  <a:pt x="2201887" y="1267371"/>
                  <a:pt x="2199283" y="1261542"/>
                  <a:pt x="2197298" y="1253356"/>
                </a:cubicBezTo>
                <a:cubicBezTo>
                  <a:pt x="2193081" y="1236241"/>
                  <a:pt x="2187066" y="1223095"/>
                  <a:pt x="2179253" y="1213917"/>
                </a:cubicBezTo>
                <a:cubicBezTo>
                  <a:pt x="2171439" y="1204739"/>
                  <a:pt x="2161331" y="1198662"/>
                  <a:pt x="2148929" y="1195685"/>
                </a:cubicBezTo>
                <a:lnTo>
                  <a:pt x="2148929" y="1152525"/>
                </a:lnTo>
                <a:cubicBezTo>
                  <a:pt x="2163316" y="1145580"/>
                  <a:pt x="2173982" y="1138015"/>
                  <a:pt x="2180927" y="1129829"/>
                </a:cubicBezTo>
                <a:cubicBezTo>
                  <a:pt x="2187872" y="1121643"/>
                  <a:pt x="2192957" y="1110729"/>
                  <a:pt x="2196182" y="1097087"/>
                </a:cubicBezTo>
                <a:cubicBezTo>
                  <a:pt x="2198167" y="1087661"/>
                  <a:pt x="2200771" y="1081150"/>
                  <a:pt x="2203995" y="1077553"/>
                </a:cubicBezTo>
                <a:cubicBezTo>
                  <a:pt x="2207220" y="1073956"/>
                  <a:pt x="2211809" y="1072158"/>
                  <a:pt x="2217762" y="1072158"/>
                </a:cubicBezTo>
                <a:close/>
                <a:moveTo>
                  <a:pt x="2416894" y="1055415"/>
                </a:moveTo>
                <a:lnTo>
                  <a:pt x="2456333" y="1120899"/>
                </a:lnTo>
                <a:lnTo>
                  <a:pt x="2456333" y="1320329"/>
                </a:lnTo>
                <a:cubicBezTo>
                  <a:pt x="2456333" y="1337692"/>
                  <a:pt x="2459248" y="1351955"/>
                  <a:pt x="2465077" y="1363117"/>
                </a:cubicBezTo>
                <a:cubicBezTo>
                  <a:pt x="2470907" y="1374279"/>
                  <a:pt x="2480146" y="1383457"/>
                  <a:pt x="2492796" y="1390650"/>
                </a:cubicBezTo>
                <a:lnTo>
                  <a:pt x="2503959" y="1396975"/>
                </a:lnTo>
                <a:cubicBezTo>
                  <a:pt x="2510408" y="1400696"/>
                  <a:pt x="2513632" y="1406277"/>
                  <a:pt x="2513632" y="1413719"/>
                </a:cubicBezTo>
                <a:cubicBezTo>
                  <a:pt x="2513632" y="1419424"/>
                  <a:pt x="2511276" y="1424137"/>
                  <a:pt x="2506563" y="1427857"/>
                </a:cubicBezTo>
                <a:cubicBezTo>
                  <a:pt x="2502594" y="1431082"/>
                  <a:pt x="2494409" y="1432694"/>
                  <a:pt x="2482006" y="1432694"/>
                </a:cubicBezTo>
                <a:lnTo>
                  <a:pt x="2396058" y="1432694"/>
                </a:lnTo>
                <a:cubicBezTo>
                  <a:pt x="2373486" y="1432694"/>
                  <a:pt x="2362200" y="1426245"/>
                  <a:pt x="2362200" y="1413347"/>
                </a:cubicBezTo>
                <a:cubicBezTo>
                  <a:pt x="2362200" y="1408882"/>
                  <a:pt x="2363378" y="1405347"/>
                  <a:pt x="2365734" y="1402743"/>
                </a:cubicBezTo>
                <a:cubicBezTo>
                  <a:pt x="2368091" y="1400138"/>
                  <a:pt x="2373238" y="1396603"/>
                  <a:pt x="2381175" y="1392139"/>
                </a:cubicBezTo>
                <a:cubicBezTo>
                  <a:pt x="2404988" y="1378992"/>
                  <a:pt x="2416894" y="1355055"/>
                  <a:pt x="2416894" y="1320329"/>
                </a:cubicBezTo>
                <a:close/>
                <a:moveTo>
                  <a:pt x="799802" y="1019324"/>
                </a:moveTo>
                <a:lnTo>
                  <a:pt x="818778" y="1096343"/>
                </a:lnTo>
                <a:lnTo>
                  <a:pt x="752921" y="1336700"/>
                </a:lnTo>
                <a:cubicBezTo>
                  <a:pt x="750937" y="1343645"/>
                  <a:pt x="749945" y="1350095"/>
                  <a:pt x="749945" y="1356048"/>
                </a:cubicBezTo>
                <a:cubicBezTo>
                  <a:pt x="749945" y="1371675"/>
                  <a:pt x="757262" y="1382837"/>
                  <a:pt x="771897" y="1389534"/>
                </a:cubicBezTo>
                <a:lnTo>
                  <a:pt x="784919" y="1395487"/>
                </a:lnTo>
                <a:cubicBezTo>
                  <a:pt x="793105" y="1399208"/>
                  <a:pt x="797198" y="1405409"/>
                  <a:pt x="797198" y="1414091"/>
                </a:cubicBezTo>
                <a:cubicBezTo>
                  <a:pt x="797198" y="1426493"/>
                  <a:pt x="788144" y="1432694"/>
                  <a:pt x="770037" y="1432694"/>
                </a:cubicBezTo>
                <a:lnTo>
                  <a:pt x="675531" y="1432694"/>
                </a:lnTo>
                <a:cubicBezTo>
                  <a:pt x="666353" y="1432694"/>
                  <a:pt x="659098" y="1430772"/>
                  <a:pt x="653765" y="1426927"/>
                </a:cubicBezTo>
                <a:cubicBezTo>
                  <a:pt x="648431" y="1423082"/>
                  <a:pt x="645765" y="1417811"/>
                  <a:pt x="645765" y="1411114"/>
                </a:cubicBezTo>
                <a:cubicBezTo>
                  <a:pt x="645765" y="1403921"/>
                  <a:pt x="651222" y="1397968"/>
                  <a:pt x="662136" y="1393255"/>
                </a:cubicBezTo>
                <a:cubicBezTo>
                  <a:pt x="672306" y="1388790"/>
                  <a:pt x="679809" y="1384759"/>
                  <a:pt x="684646" y="1381162"/>
                </a:cubicBezTo>
                <a:cubicBezTo>
                  <a:pt x="689483" y="1377566"/>
                  <a:pt x="694134" y="1372667"/>
                  <a:pt x="698599" y="1366466"/>
                </a:cubicBezTo>
                <a:cubicBezTo>
                  <a:pt x="705544" y="1356296"/>
                  <a:pt x="711249" y="1342777"/>
                  <a:pt x="715714" y="1325910"/>
                </a:cubicBezTo>
                <a:close/>
                <a:moveTo>
                  <a:pt x="3185368" y="924818"/>
                </a:moveTo>
                <a:lnTo>
                  <a:pt x="3283223" y="924818"/>
                </a:lnTo>
                <a:lnTo>
                  <a:pt x="3283223" y="1076995"/>
                </a:lnTo>
                <a:cubicBezTo>
                  <a:pt x="3283223" y="1084188"/>
                  <a:pt x="3281176" y="1090017"/>
                  <a:pt x="3277083" y="1094482"/>
                </a:cubicBezTo>
                <a:cubicBezTo>
                  <a:pt x="3272991" y="1098947"/>
                  <a:pt x="3267719" y="1101180"/>
                  <a:pt x="3261270" y="1101180"/>
                </a:cubicBezTo>
                <a:cubicBezTo>
                  <a:pt x="3255069" y="1101180"/>
                  <a:pt x="3249922" y="1099133"/>
                  <a:pt x="3245829" y="1095040"/>
                </a:cubicBezTo>
                <a:cubicBezTo>
                  <a:pt x="3241737" y="1090948"/>
                  <a:pt x="3239070" y="1085305"/>
                  <a:pt x="3237830" y="1078111"/>
                </a:cubicBezTo>
                <a:lnTo>
                  <a:pt x="3234109" y="1055415"/>
                </a:lnTo>
                <a:cubicBezTo>
                  <a:pt x="3230389" y="1032347"/>
                  <a:pt x="3223195" y="1012379"/>
                  <a:pt x="3212529" y="995512"/>
                </a:cubicBezTo>
                <a:cubicBezTo>
                  <a:pt x="3205832" y="985094"/>
                  <a:pt x="3196778" y="976536"/>
                  <a:pt x="3185368" y="969839"/>
                </a:cubicBezTo>
                <a:close/>
                <a:moveTo>
                  <a:pt x="2989287" y="924818"/>
                </a:moveTo>
                <a:lnTo>
                  <a:pt x="3154486" y="924818"/>
                </a:lnTo>
                <a:lnTo>
                  <a:pt x="3154486" y="1362001"/>
                </a:lnTo>
                <a:cubicBezTo>
                  <a:pt x="3154486" y="1371675"/>
                  <a:pt x="3156347" y="1378620"/>
                  <a:pt x="3160067" y="1382837"/>
                </a:cubicBezTo>
                <a:cubicBezTo>
                  <a:pt x="3162051" y="1385317"/>
                  <a:pt x="3163912" y="1386868"/>
                  <a:pt x="3165648" y="1387488"/>
                </a:cubicBezTo>
                <a:cubicBezTo>
                  <a:pt x="3167385" y="1388108"/>
                  <a:pt x="3173090" y="1389658"/>
                  <a:pt x="3182763" y="1392139"/>
                </a:cubicBezTo>
                <a:cubicBezTo>
                  <a:pt x="3194670" y="1394867"/>
                  <a:pt x="3200623" y="1401688"/>
                  <a:pt x="3200623" y="1412602"/>
                </a:cubicBezTo>
                <a:cubicBezTo>
                  <a:pt x="3200623" y="1419052"/>
                  <a:pt x="3197398" y="1424261"/>
                  <a:pt x="3190949" y="1428229"/>
                </a:cubicBezTo>
                <a:cubicBezTo>
                  <a:pt x="3186236" y="1431206"/>
                  <a:pt x="3178299" y="1432694"/>
                  <a:pt x="3167137" y="1432694"/>
                </a:cubicBezTo>
                <a:lnTo>
                  <a:pt x="3154858" y="1432694"/>
                </a:lnTo>
                <a:lnTo>
                  <a:pt x="2988915" y="1432694"/>
                </a:lnTo>
                <a:lnTo>
                  <a:pt x="2976637" y="1432694"/>
                </a:lnTo>
                <a:cubicBezTo>
                  <a:pt x="2965723" y="1432694"/>
                  <a:pt x="2957475" y="1431020"/>
                  <a:pt x="2951894" y="1427671"/>
                </a:cubicBezTo>
                <a:cubicBezTo>
                  <a:pt x="2946313" y="1424323"/>
                  <a:pt x="2943522" y="1419300"/>
                  <a:pt x="2943522" y="1412602"/>
                </a:cubicBezTo>
                <a:cubicBezTo>
                  <a:pt x="2943522" y="1401688"/>
                  <a:pt x="2949475" y="1394867"/>
                  <a:pt x="2961382" y="1392139"/>
                </a:cubicBezTo>
                <a:cubicBezTo>
                  <a:pt x="2971055" y="1389658"/>
                  <a:pt x="2976761" y="1388108"/>
                  <a:pt x="2978497" y="1387488"/>
                </a:cubicBezTo>
                <a:cubicBezTo>
                  <a:pt x="2980233" y="1386868"/>
                  <a:pt x="2981969" y="1385317"/>
                  <a:pt x="2983706" y="1382837"/>
                </a:cubicBezTo>
                <a:cubicBezTo>
                  <a:pt x="2987427" y="1378620"/>
                  <a:pt x="2989287" y="1371675"/>
                  <a:pt x="2989287" y="1362001"/>
                </a:cubicBezTo>
                <a:close/>
                <a:moveTo>
                  <a:pt x="2861295" y="924818"/>
                </a:moveTo>
                <a:lnTo>
                  <a:pt x="2959149" y="924818"/>
                </a:lnTo>
                <a:lnTo>
                  <a:pt x="2959149" y="969839"/>
                </a:lnTo>
                <a:cubicBezTo>
                  <a:pt x="2947491" y="976536"/>
                  <a:pt x="2938437" y="985094"/>
                  <a:pt x="2931988" y="995512"/>
                </a:cubicBezTo>
                <a:cubicBezTo>
                  <a:pt x="2921322" y="1012379"/>
                  <a:pt x="2914129" y="1032347"/>
                  <a:pt x="2910408" y="1055415"/>
                </a:cubicBezTo>
                <a:lnTo>
                  <a:pt x="2906687" y="1078111"/>
                </a:lnTo>
                <a:cubicBezTo>
                  <a:pt x="2905447" y="1085305"/>
                  <a:pt x="2902781" y="1090948"/>
                  <a:pt x="2898688" y="1095040"/>
                </a:cubicBezTo>
                <a:cubicBezTo>
                  <a:pt x="2894595" y="1099133"/>
                  <a:pt x="2889448" y="1101180"/>
                  <a:pt x="2883247" y="1101180"/>
                </a:cubicBezTo>
                <a:cubicBezTo>
                  <a:pt x="2876797" y="1101180"/>
                  <a:pt x="2871527" y="1098947"/>
                  <a:pt x="2867434" y="1094482"/>
                </a:cubicBezTo>
                <a:cubicBezTo>
                  <a:pt x="2863341" y="1090017"/>
                  <a:pt x="2861295" y="1084188"/>
                  <a:pt x="2861295" y="1076995"/>
                </a:cubicBezTo>
                <a:close/>
                <a:moveTo>
                  <a:pt x="2703760" y="924818"/>
                </a:moveTo>
                <a:lnTo>
                  <a:pt x="2796778" y="924818"/>
                </a:lnTo>
                <a:cubicBezTo>
                  <a:pt x="2809428" y="924818"/>
                  <a:pt x="2817738" y="926803"/>
                  <a:pt x="2821707" y="930771"/>
                </a:cubicBezTo>
                <a:cubicBezTo>
                  <a:pt x="2825923" y="934740"/>
                  <a:pt x="2828032" y="939453"/>
                  <a:pt x="2828032" y="944910"/>
                </a:cubicBezTo>
                <a:cubicBezTo>
                  <a:pt x="2828032" y="950119"/>
                  <a:pt x="2826853" y="954026"/>
                  <a:pt x="2824497" y="956630"/>
                </a:cubicBezTo>
                <a:cubicBezTo>
                  <a:pt x="2822141" y="959235"/>
                  <a:pt x="2816497" y="962769"/>
                  <a:pt x="2807568" y="967234"/>
                </a:cubicBezTo>
                <a:cubicBezTo>
                  <a:pt x="2794421" y="973932"/>
                  <a:pt x="2784499" y="984225"/>
                  <a:pt x="2777802" y="998116"/>
                </a:cubicBezTo>
                <a:cubicBezTo>
                  <a:pt x="2773089" y="1008286"/>
                  <a:pt x="2770733" y="1022053"/>
                  <a:pt x="2770733" y="1039416"/>
                </a:cubicBezTo>
                <a:lnTo>
                  <a:pt x="2770733" y="1209080"/>
                </a:lnTo>
                <a:lnTo>
                  <a:pt x="2731293" y="1142479"/>
                </a:lnTo>
                <a:lnTo>
                  <a:pt x="2731293" y="1039416"/>
                </a:lnTo>
                <a:cubicBezTo>
                  <a:pt x="2731293" y="1018580"/>
                  <a:pt x="2728255" y="1002643"/>
                  <a:pt x="2722178" y="991605"/>
                </a:cubicBezTo>
                <a:cubicBezTo>
                  <a:pt x="2716101" y="980567"/>
                  <a:pt x="2705373" y="971079"/>
                  <a:pt x="2689993" y="963141"/>
                </a:cubicBezTo>
                <a:cubicBezTo>
                  <a:pt x="2684785" y="960661"/>
                  <a:pt x="2681188" y="957994"/>
                  <a:pt x="2679203" y="955142"/>
                </a:cubicBezTo>
                <a:cubicBezTo>
                  <a:pt x="2677219" y="952289"/>
                  <a:pt x="2676227" y="948631"/>
                  <a:pt x="2676227" y="944166"/>
                </a:cubicBezTo>
                <a:cubicBezTo>
                  <a:pt x="2676227" y="937469"/>
                  <a:pt x="2678397" y="932570"/>
                  <a:pt x="2682738" y="929469"/>
                </a:cubicBezTo>
                <a:cubicBezTo>
                  <a:pt x="2687079" y="926369"/>
                  <a:pt x="2694087" y="924818"/>
                  <a:pt x="2703760" y="924818"/>
                </a:cubicBezTo>
                <a:close/>
                <a:moveTo>
                  <a:pt x="2409825" y="924818"/>
                </a:moveTo>
                <a:lnTo>
                  <a:pt x="2572791" y="924818"/>
                </a:lnTo>
                <a:lnTo>
                  <a:pt x="2770733" y="1268611"/>
                </a:lnTo>
                <a:lnTo>
                  <a:pt x="2770733" y="1432694"/>
                </a:lnTo>
                <a:lnTo>
                  <a:pt x="2669158" y="1432694"/>
                </a:lnTo>
                <a:lnTo>
                  <a:pt x="2416522" y="997372"/>
                </a:lnTo>
                <a:cubicBezTo>
                  <a:pt x="2411065" y="987946"/>
                  <a:pt x="2406600" y="981373"/>
                  <a:pt x="2403127" y="977652"/>
                </a:cubicBezTo>
                <a:cubicBezTo>
                  <a:pt x="2399655" y="973932"/>
                  <a:pt x="2395190" y="971203"/>
                  <a:pt x="2389733" y="969467"/>
                </a:cubicBezTo>
                <a:lnTo>
                  <a:pt x="2375594" y="964258"/>
                </a:lnTo>
                <a:cubicBezTo>
                  <a:pt x="2371873" y="963017"/>
                  <a:pt x="2368897" y="960785"/>
                  <a:pt x="2366665" y="957560"/>
                </a:cubicBezTo>
                <a:cubicBezTo>
                  <a:pt x="2364432" y="954336"/>
                  <a:pt x="2363316" y="950739"/>
                  <a:pt x="2363316" y="946770"/>
                </a:cubicBezTo>
                <a:cubicBezTo>
                  <a:pt x="2363316" y="942554"/>
                  <a:pt x="2364432" y="938647"/>
                  <a:pt x="2366665" y="935050"/>
                </a:cubicBezTo>
                <a:cubicBezTo>
                  <a:pt x="2368897" y="931454"/>
                  <a:pt x="2371873" y="928911"/>
                  <a:pt x="2375594" y="927423"/>
                </a:cubicBezTo>
                <a:cubicBezTo>
                  <a:pt x="2379811" y="925686"/>
                  <a:pt x="2391221" y="924818"/>
                  <a:pt x="2409825" y="924818"/>
                </a:cubicBezTo>
                <a:close/>
                <a:moveTo>
                  <a:pt x="2150789" y="924818"/>
                </a:moveTo>
                <a:lnTo>
                  <a:pt x="2300734" y="924818"/>
                </a:lnTo>
                <a:lnTo>
                  <a:pt x="2300734" y="1056531"/>
                </a:lnTo>
                <a:cubicBezTo>
                  <a:pt x="2300734" y="1064221"/>
                  <a:pt x="2299245" y="1069802"/>
                  <a:pt x="2296269" y="1073274"/>
                </a:cubicBezTo>
                <a:cubicBezTo>
                  <a:pt x="2293292" y="1076747"/>
                  <a:pt x="2288579" y="1078483"/>
                  <a:pt x="2282130" y="1078483"/>
                </a:cubicBezTo>
                <a:cubicBezTo>
                  <a:pt x="2276673" y="1078483"/>
                  <a:pt x="2272704" y="1077367"/>
                  <a:pt x="2270224" y="1075135"/>
                </a:cubicBezTo>
                <a:cubicBezTo>
                  <a:pt x="2267743" y="1072902"/>
                  <a:pt x="2265387" y="1068313"/>
                  <a:pt x="2263155" y="1061368"/>
                </a:cubicBezTo>
                <a:cubicBezTo>
                  <a:pt x="2253729" y="1032595"/>
                  <a:pt x="2239900" y="1010642"/>
                  <a:pt x="2221669" y="995512"/>
                </a:cubicBezTo>
                <a:cubicBezTo>
                  <a:pt x="2203437" y="980381"/>
                  <a:pt x="2179811" y="971327"/>
                  <a:pt x="2150789" y="968350"/>
                </a:cubicBezTo>
                <a:close/>
                <a:moveTo>
                  <a:pt x="1942430" y="924818"/>
                </a:moveTo>
                <a:lnTo>
                  <a:pt x="1952104" y="924818"/>
                </a:lnTo>
                <a:lnTo>
                  <a:pt x="2117675" y="924818"/>
                </a:lnTo>
                <a:lnTo>
                  <a:pt x="2117675" y="1432694"/>
                </a:lnTo>
                <a:lnTo>
                  <a:pt x="1952104" y="1432694"/>
                </a:lnTo>
                <a:lnTo>
                  <a:pt x="1942430" y="1432694"/>
                </a:lnTo>
                <a:cubicBezTo>
                  <a:pt x="1933501" y="1432694"/>
                  <a:pt x="1926617" y="1431020"/>
                  <a:pt x="1921780" y="1427671"/>
                </a:cubicBezTo>
                <a:cubicBezTo>
                  <a:pt x="1916943" y="1424323"/>
                  <a:pt x="1914525" y="1419548"/>
                  <a:pt x="1914525" y="1413347"/>
                </a:cubicBezTo>
                <a:cubicBezTo>
                  <a:pt x="1914525" y="1403177"/>
                  <a:pt x="1919486" y="1396479"/>
                  <a:pt x="1929408" y="1393255"/>
                </a:cubicBezTo>
                <a:cubicBezTo>
                  <a:pt x="1937593" y="1390526"/>
                  <a:pt x="1942368" y="1388852"/>
                  <a:pt x="1943732" y="1388232"/>
                </a:cubicBezTo>
                <a:cubicBezTo>
                  <a:pt x="1945097" y="1387612"/>
                  <a:pt x="1946523" y="1386185"/>
                  <a:pt x="1948011" y="1383953"/>
                </a:cubicBezTo>
                <a:cubicBezTo>
                  <a:pt x="1950988" y="1379984"/>
                  <a:pt x="1952476" y="1373659"/>
                  <a:pt x="1952476" y="1364977"/>
                </a:cubicBezTo>
                <a:lnTo>
                  <a:pt x="1952476" y="992535"/>
                </a:lnTo>
                <a:cubicBezTo>
                  <a:pt x="1952476" y="983853"/>
                  <a:pt x="1950988" y="977528"/>
                  <a:pt x="1948011" y="973559"/>
                </a:cubicBezTo>
                <a:cubicBezTo>
                  <a:pt x="1946523" y="971327"/>
                  <a:pt x="1945097" y="969901"/>
                  <a:pt x="1943732" y="969281"/>
                </a:cubicBezTo>
                <a:cubicBezTo>
                  <a:pt x="1942368" y="968661"/>
                  <a:pt x="1937593" y="966986"/>
                  <a:pt x="1929408" y="964258"/>
                </a:cubicBezTo>
                <a:cubicBezTo>
                  <a:pt x="1919486" y="961033"/>
                  <a:pt x="1914525" y="954336"/>
                  <a:pt x="1914525" y="944166"/>
                </a:cubicBezTo>
                <a:cubicBezTo>
                  <a:pt x="1914525" y="937965"/>
                  <a:pt x="1916943" y="933190"/>
                  <a:pt x="1921780" y="929841"/>
                </a:cubicBezTo>
                <a:cubicBezTo>
                  <a:pt x="1926617" y="926493"/>
                  <a:pt x="1933501" y="924818"/>
                  <a:pt x="1942430" y="924818"/>
                </a:cubicBezTo>
                <a:close/>
                <a:moveTo>
                  <a:pt x="1637630" y="924818"/>
                </a:moveTo>
                <a:lnTo>
                  <a:pt x="1647304" y="924818"/>
                </a:lnTo>
                <a:lnTo>
                  <a:pt x="1813247" y="924818"/>
                </a:lnTo>
                <a:lnTo>
                  <a:pt x="1822921" y="924818"/>
                </a:lnTo>
                <a:cubicBezTo>
                  <a:pt x="1831851" y="924818"/>
                  <a:pt x="1838734" y="926493"/>
                  <a:pt x="1843571" y="929841"/>
                </a:cubicBezTo>
                <a:cubicBezTo>
                  <a:pt x="1848408" y="933190"/>
                  <a:pt x="1850826" y="937965"/>
                  <a:pt x="1850826" y="944166"/>
                </a:cubicBezTo>
                <a:cubicBezTo>
                  <a:pt x="1850826" y="954336"/>
                  <a:pt x="1845865" y="961033"/>
                  <a:pt x="1835944" y="964258"/>
                </a:cubicBezTo>
                <a:cubicBezTo>
                  <a:pt x="1827758" y="966986"/>
                  <a:pt x="1822983" y="968661"/>
                  <a:pt x="1821619" y="969281"/>
                </a:cubicBezTo>
                <a:cubicBezTo>
                  <a:pt x="1820255" y="969901"/>
                  <a:pt x="1818828" y="971327"/>
                  <a:pt x="1817340" y="973559"/>
                </a:cubicBezTo>
                <a:cubicBezTo>
                  <a:pt x="1814363" y="977528"/>
                  <a:pt x="1812875" y="983853"/>
                  <a:pt x="1812875" y="992535"/>
                </a:cubicBezTo>
                <a:lnTo>
                  <a:pt x="1812875" y="1364977"/>
                </a:lnTo>
                <a:cubicBezTo>
                  <a:pt x="1812875" y="1373659"/>
                  <a:pt x="1814363" y="1379984"/>
                  <a:pt x="1817340" y="1383953"/>
                </a:cubicBezTo>
                <a:cubicBezTo>
                  <a:pt x="1818828" y="1386185"/>
                  <a:pt x="1820255" y="1387612"/>
                  <a:pt x="1821619" y="1388232"/>
                </a:cubicBezTo>
                <a:cubicBezTo>
                  <a:pt x="1822983" y="1388852"/>
                  <a:pt x="1827758" y="1390526"/>
                  <a:pt x="1835944" y="1393255"/>
                </a:cubicBezTo>
                <a:cubicBezTo>
                  <a:pt x="1845865" y="1396479"/>
                  <a:pt x="1850826" y="1403177"/>
                  <a:pt x="1850826" y="1413347"/>
                </a:cubicBezTo>
                <a:cubicBezTo>
                  <a:pt x="1850826" y="1419548"/>
                  <a:pt x="1848408" y="1424323"/>
                  <a:pt x="1843571" y="1427671"/>
                </a:cubicBezTo>
                <a:cubicBezTo>
                  <a:pt x="1838734" y="1431020"/>
                  <a:pt x="1831851" y="1432694"/>
                  <a:pt x="1822921" y="1432694"/>
                </a:cubicBezTo>
                <a:lnTo>
                  <a:pt x="1813247" y="1432694"/>
                </a:lnTo>
                <a:lnTo>
                  <a:pt x="1647304" y="1432694"/>
                </a:lnTo>
                <a:lnTo>
                  <a:pt x="1637630" y="1432694"/>
                </a:lnTo>
                <a:cubicBezTo>
                  <a:pt x="1628700" y="1432694"/>
                  <a:pt x="1621817" y="1431020"/>
                  <a:pt x="1616980" y="1427671"/>
                </a:cubicBezTo>
                <a:cubicBezTo>
                  <a:pt x="1612143" y="1424323"/>
                  <a:pt x="1609725" y="1419548"/>
                  <a:pt x="1609725" y="1413347"/>
                </a:cubicBezTo>
                <a:cubicBezTo>
                  <a:pt x="1609725" y="1403177"/>
                  <a:pt x="1614686" y="1396479"/>
                  <a:pt x="1624608" y="1393255"/>
                </a:cubicBezTo>
                <a:cubicBezTo>
                  <a:pt x="1632793" y="1390526"/>
                  <a:pt x="1637568" y="1388852"/>
                  <a:pt x="1638932" y="1388232"/>
                </a:cubicBezTo>
                <a:cubicBezTo>
                  <a:pt x="1640297" y="1387612"/>
                  <a:pt x="1641723" y="1386185"/>
                  <a:pt x="1643211" y="1383953"/>
                </a:cubicBezTo>
                <a:cubicBezTo>
                  <a:pt x="1646188" y="1379984"/>
                  <a:pt x="1647676" y="1373659"/>
                  <a:pt x="1647676" y="1364977"/>
                </a:cubicBezTo>
                <a:lnTo>
                  <a:pt x="1647676" y="992535"/>
                </a:lnTo>
                <a:cubicBezTo>
                  <a:pt x="1647676" y="983853"/>
                  <a:pt x="1646188" y="977528"/>
                  <a:pt x="1643211" y="973559"/>
                </a:cubicBezTo>
                <a:cubicBezTo>
                  <a:pt x="1641723" y="971327"/>
                  <a:pt x="1640297" y="969901"/>
                  <a:pt x="1638932" y="969281"/>
                </a:cubicBezTo>
                <a:cubicBezTo>
                  <a:pt x="1637568" y="968661"/>
                  <a:pt x="1632793" y="966986"/>
                  <a:pt x="1624608" y="964258"/>
                </a:cubicBezTo>
                <a:cubicBezTo>
                  <a:pt x="1614686" y="961033"/>
                  <a:pt x="1609725" y="954336"/>
                  <a:pt x="1609725" y="944166"/>
                </a:cubicBezTo>
                <a:cubicBezTo>
                  <a:pt x="1609725" y="937965"/>
                  <a:pt x="1612143" y="933190"/>
                  <a:pt x="1616980" y="929841"/>
                </a:cubicBezTo>
                <a:cubicBezTo>
                  <a:pt x="1621817" y="926493"/>
                  <a:pt x="1628700" y="924818"/>
                  <a:pt x="1637630" y="924818"/>
                </a:cubicBezTo>
                <a:close/>
                <a:moveTo>
                  <a:pt x="1461343" y="924818"/>
                </a:moveTo>
                <a:lnTo>
                  <a:pt x="1559198" y="924818"/>
                </a:lnTo>
                <a:lnTo>
                  <a:pt x="1559198" y="1076995"/>
                </a:lnTo>
                <a:cubicBezTo>
                  <a:pt x="1559198" y="1084188"/>
                  <a:pt x="1557151" y="1090017"/>
                  <a:pt x="1553059" y="1094482"/>
                </a:cubicBezTo>
                <a:cubicBezTo>
                  <a:pt x="1548966" y="1098947"/>
                  <a:pt x="1543695" y="1101180"/>
                  <a:pt x="1537245" y="1101180"/>
                </a:cubicBezTo>
                <a:cubicBezTo>
                  <a:pt x="1531044" y="1101180"/>
                  <a:pt x="1525897" y="1099133"/>
                  <a:pt x="1521805" y="1095040"/>
                </a:cubicBezTo>
                <a:cubicBezTo>
                  <a:pt x="1517712" y="1090948"/>
                  <a:pt x="1515045" y="1085305"/>
                  <a:pt x="1513805" y="1078111"/>
                </a:cubicBezTo>
                <a:lnTo>
                  <a:pt x="1510084" y="1055415"/>
                </a:lnTo>
                <a:cubicBezTo>
                  <a:pt x="1506364" y="1032347"/>
                  <a:pt x="1499170" y="1012379"/>
                  <a:pt x="1488504" y="995512"/>
                </a:cubicBezTo>
                <a:cubicBezTo>
                  <a:pt x="1481807" y="985094"/>
                  <a:pt x="1472753" y="976536"/>
                  <a:pt x="1461343" y="969839"/>
                </a:cubicBezTo>
                <a:close/>
                <a:moveTo>
                  <a:pt x="1265262" y="924818"/>
                </a:moveTo>
                <a:lnTo>
                  <a:pt x="1430461" y="924818"/>
                </a:lnTo>
                <a:lnTo>
                  <a:pt x="1430461" y="1362001"/>
                </a:lnTo>
                <a:cubicBezTo>
                  <a:pt x="1430461" y="1371675"/>
                  <a:pt x="1432322" y="1378620"/>
                  <a:pt x="1436042" y="1382837"/>
                </a:cubicBezTo>
                <a:cubicBezTo>
                  <a:pt x="1438027" y="1385317"/>
                  <a:pt x="1439887" y="1386868"/>
                  <a:pt x="1441624" y="1387488"/>
                </a:cubicBezTo>
                <a:cubicBezTo>
                  <a:pt x="1443360" y="1388108"/>
                  <a:pt x="1449065" y="1389658"/>
                  <a:pt x="1458739" y="1392139"/>
                </a:cubicBezTo>
                <a:cubicBezTo>
                  <a:pt x="1470645" y="1394867"/>
                  <a:pt x="1476598" y="1401688"/>
                  <a:pt x="1476598" y="1412602"/>
                </a:cubicBezTo>
                <a:cubicBezTo>
                  <a:pt x="1476598" y="1419052"/>
                  <a:pt x="1473373" y="1424261"/>
                  <a:pt x="1466924" y="1428229"/>
                </a:cubicBezTo>
                <a:cubicBezTo>
                  <a:pt x="1462211" y="1431206"/>
                  <a:pt x="1454274" y="1432694"/>
                  <a:pt x="1443112" y="1432694"/>
                </a:cubicBezTo>
                <a:lnTo>
                  <a:pt x="1430833" y="1432694"/>
                </a:lnTo>
                <a:lnTo>
                  <a:pt x="1264890" y="1432694"/>
                </a:lnTo>
                <a:lnTo>
                  <a:pt x="1252612" y="1432694"/>
                </a:lnTo>
                <a:cubicBezTo>
                  <a:pt x="1241698" y="1432694"/>
                  <a:pt x="1233450" y="1431020"/>
                  <a:pt x="1227869" y="1427671"/>
                </a:cubicBezTo>
                <a:cubicBezTo>
                  <a:pt x="1222288" y="1424323"/>
                  <a:pt x="1219497" y="1419300"/>
                  <a:pt x="1219497" y="1412602"/>
                </a:cubicBezTo>
                <a:cubicBezTo>
                  <a:pt x="1219497" y="1401688"/>
                  <a:pt x="1225451" y="1394867"/>
                  <a:pt x="1237357" y="1392139"/>
                </a:cubicBezTo>
                <a:cubicBezTo>
                  <a:pt x="1247031" y="1389658"/>
                  <a:pt x="1252736" y="1388108"/>
                  <a:pt x="1254472" y="1387488"/>
                </a:cubicBezTo>
                <a:cubicBezTo>
                  <a:pt x="1256209" y="1386868"/>
                  <a:pt x="1257945" y="1385317"/>
                  <a:pt x="1259681" y="1382837"/>
                </a:cubicBezTo>
                <a:cubicBezTo>
                  <a:pt x="1263402" y="1378620"/>
                  <a:pt x="1265262" y="1371675"/>
                  <a:pt x="1265262" y="1362001"/>
                </a:cubicBezTo>
                <a:close/>
                <a:moveTo>
                  <a:pt x="1137270" y="924818"/>
                </a:moveTo>
                <a:lnTo>
                  <a:pt x="1235124" y="924818"/>
                </a:lnTo>
                <a:lnTo>
                  <a:pt x="1235124" y="969839"/>
                </a:lnTo>
                <a:cubicBezTo>
                  <a:pt x="1223466" y="976536"/>
                  <a:pt x="1214413" y="985094"/>
                  <a:pt x="1207963" y="995512"/>
                </a:cubicBezTo>
                <a:cubicBezTo>
                  <a:pt x="1197297" y="1012379"/>
                  <a:pt x="1190104" y="1032347"/>
                  <a:pt x="1186383" y="1055415"/>
                </a:cubicBezTo>
                <a:lnTo>
                  <a:pt x="1182663" y="1078111"/>
                </a:lnTo>
                <a:cubicBezTo>
                  <a:pt x="1181422" y="1085305"/>
                  <a:pt x="1178756" y="1090948"/>
                  <a:pt x="1174663" y="1095040"/>
                </a:cubicBezTo>
                <a:cubicBezTo>
                  <a:pt x="1170570" y="1099133"/>
                  <a:pt x="1165423" y="1101180"/>
                  <a:pt x="1159222" y="1101180"/>
                </a:cubicBezTo>
                <a:cubicBezTo>
                  <a:pt x="1152773" y="1101180"/>
                  <a:pt x="1147502" y="1098947"/>
                  <a:pt x="1143409" y="1094482"/>
                </a:cubicBezTo>
                <a:cubicBezTo>
                  <a:pt x="1139316" y="1090017"/>
                  <a:pt x="1137270" y="1084188"/>
                  <a:pt x="1137270" y="1076995"/>
                </a:cubicBezTo>
                <a:close/>
                <a:moveTo>
                  <a:pt x="825475" y="924818"/>
                </a:moveTo>
                <a:lnTo>
                  <a:pt x="975419" y="924818"/>
                </a:lnTo>
                <a:lnTo>
                  <a:pt x="1078855" y="1362001"/>
                </a:lnTo>
                <a:cubicBezTo>
                  <a:pt x="1080839" y="1369690"/>
                  <a:pt x="1083072" y="1376512"/>
                  <a:pt x="1085552" y="1382465"/>
                </a:cubicBezTo>
                <a:cubicBezTo>
                  <a:pt x="1087785" y="1387178"/>
                  <a:pt x="1092746" y="1391022"/>
                  <a:pt x="1100435" y="1393999"/>
                </a:cubicBezTo>
                <a:cubicBezTo>
                  <a:pt x="1106884" y="1396727"/>
                  <a:pt x="1111349" y="1399456"/>
                  <a:pt x="1113829" y="1402184"/>
                </a:cubicBezTo>
                <a:cubicBezTo>
                  <a:pt x="1116310" y="1404913"/>
                  <a:pt x="1117550" y="1408634"/>
                  <a:pt x="1117550" y="1413347"/>
                </a:cubicBezTo>
                <a:cubicBezTo>
                  <a:pt x="1117550" y="1426245"/>
                  <a:pt x="1107876" y="1432694"/>
                  <a:pt x="1088529" y="1432694"/>
                </a:cubicBezTo>
                <a:lnTo>
                  <a:pt x="902866" y="1432694"/>
                </a:lnTo>
                <a:cubicBezTo>
                  <a:pt x="895424" y="1432694"/>
                  <a:pt x="889471" y="1430896"/>
                  <a:pt x="885006" y="1427299"/>
                </a:cubicBezTo>
                <a:cubicBezTo>
                  <a:pt x="880541" y="1423702"/>
                  <a:pt x="878309" y="1418928"/>
                  <a:pt x="878309" y="1412974"/>
                </a:cubicBezTo>
                <a:cubicBezTo>
                  <a:pt x="878309" y="1408013"/>
                  <a:pt x="879301" y="1404293"/>
                  <a:pt x="881285" y="1401812"/>
                </a:cubicBezTo>
                <a:cubicBezTo>
                  <a:pt x="883270" y="1399332"/>
                  <a:pt x="887735" y="1396231"/>
                  <a:pt x="894680" y="1392511"/>
                </a:cubicBezTo>
                <a:cubicBezTo>
                  <a:pt x="899641" y="1390030"/>
                  <a:pt x="903114" y="1387302"/>
                  <a:pt x="905098" y="1384325"/>
                </a:cubicBezTo>
                <a:cubicBezTo>
                  <a:pt x="907083" y="1381349"/>
                  <a:pt x="908075" y="1377628"/>
                  <a:pt x="908075" y="1373163"/>
                </a:cubicBezTo>
                <a:cubicBezTo>
                  <a:pt x="908075" y="1368946"/>
                  <a:pt x="907703" y="1365226"/>
                  <a:pt x="906958" y="1362001"/>
                </a:cubicBezTo>
                <a:lnTo>
                  <a:pt x="895052" y="1308051"/>
                </a:lnTo>
                <a:lnTo>
                  <a:pt x="791245" y="1308051"/>
                </a:lnTo>
                <a:lnTo>
                  <a:pt x="801290" y="1263774"/>
                </a:lnTo>
                <a:lnTo>
                  <a:pt x="884634" y="1263774"/>
                </a:lnTo>
                <a:lnTo>
                  <a:pt x="816173" y="961281"/>
                </a:lnTo>
                <a:close/>
                <a:moveTo>
                  <a:pt x="424904" y="924818"/>
                </a:moveTo>
                <a:cubicBezTo>
                  <a:pt x="476002" y="924818"/>
                  <a:pt x="513705" y="929655"/>
                  <a:pt x="538013" y="939329"/>
                </a:cubicBezTo>
                <a:cubicBezTo>
                  <a:pt x="566043" y="950491"/>
                  <a:pt x="588243" y="967606"/>
                  <a:pt x="604614" y="990675"/>
                </a:cubicBezTo>
                <a:cubicBezTo>
                  <a:pt x="621233" y="1014239"/>
                  <a:pt x="629543" y="1043137"/>
                  <a:pt x="629543" y="1077367"/>
                </a:cubicBezTo>
                <a:cubicBezTo>
                  <a:pt x="629543" y="1115566"/>
                  <a:pt x="621109" y="1146820"/>
                  <a:pt x="604242" y="1171129"/>
                </a:cubicBezTo>
                <a:cubicBezTo>
                  <a:pt x="587375" y="1195189"/>
                  <a:pt x="563810" y="1212925"/>
                  <a:pt x="533549" y="1224335"/>
                </a:cubicBezTo>
                <a:cubicBezTo>
                  <a:pt x="508496" y="1233513"/>
                  <a:pt x="472405" y="1238101"/>
                  <a:pt x="425276" y="1238101"/>
                </a:cubicBezTo>
                <a:lnTo>
                  <a:pt x="425276" y="1198290"/>
                </a:lnTo>
                <a:cubicBezTo>
                  <a:pt x="435942" y="1195809"/>
                  <a:pt x="443446" y="1193205"/>
                  <a:pt x="447786" y="1190476"/>
                </a:cubicBezTo>
                <a:cubicBezTo>
                  <a:pt x="452127" y="1187748"/>
                  <a:pt x="455910" y="1183531"/>
                  <a:pt x="459135" y="1177826"/>
                </a:cubicBezTo>
                <a:cubicBezTo>
                  <a:pt x="464344" y="1168152"/>
                  <a:pt x="466948" y="1155130"/>
                  <a:pt x="466948" y="1138759"/>
                </a:cubicBezTo>
                <a:lnTo>
                  <a:pt x="466948" y="1019696"/>
                </a:lnTo>
                <a:cubicBezTo>
                  <a:pt x="466948" y="1008038"/>
                  <a:pt x="466080" y="999356"/>
                  <a:pt x="464344" y="993651"/>
                </a:cubicBezTo>
                <a:cubicBezTo>
                  <a:pt x="462607" y="987946"/>
                  <a:pt x="459135" y="982737"/>
                  <a:pt x="453926" y="978024"/>
                </a:cubicBezTo>
                <a:cubicBezTo>
                  <a:pt x="446732" y="971079"/>
                  <a:pt x="437058" y="966738"/>
                  <a:pt x="424904" y="965002"/>
                </a:cubicBezTo>
                <a:close/>
                <a:moveTo>
                  <a:pt x="218405" y="924818"/>
                </a:moveTo>
                <a:lnTo>
                  <a:pt x="228079" y="924818"/>
                </a:lnTo>
                <a:lnTo>
                  <a:pt x="393650" y="924818"/>
                </a:lnTo>
                <a:lnTo>
                  <a:pt x="393650" y="1362001"/>
                </a:lnTo>
                <a:cubicBezTo>
                  <a:pt x="393650" y="1371675"/>
                  <a:pt x="395511" y="1378620"/>
                  <a:pt x="399231" y="1382837"/>
                </a:cubicBezTo>
                <a:cubicBezTo>
                  <a:pt x="401216" y="1385317"/>
                  <a:pt x="403076" y="1386868"/>
                  <a:pt x="404812" y="1387488"/>
                </a:cubicBezTo>
                <a:cubicBezTo>
                  <a:pt x="406549" y="1388108"/>
                  <a:pt x="412254" y="1389658"/>
                  <a:pt x="421928" y="1392139"/>
                </a:cubicBezTo>
                <a:cubicBezTo>
                  <a:pt x="433834" y="1394867"/>
                  <a:pt x="439787" y="1401688"/>
                  <a:pt x="439787" y="1412602"/>
                </a:cubicBezTo>
                <a:cubicBezTo>
                  <a:pt x="439787" y="1419052"/>
                  <a:pt x="436562" y="1424261"/>
                  <a:pt x="430113" y="1428229"/>
                </a:cubicBezTo>
                <a:cubicBezTo>
                  <a:pt x="425400" y="1431206"/>
                  <a:pt x="417587" y="1432694"/>
                  <a:pt x="406673" y="1432694"/>
                </a:cubicBezTo>
                <a:lnTo>
                  <a:pt x="394022" y="1432694"/>
                </a:lnTo>
                <a:lnTo>
                  <a:pt x="228079" y="1432694"/>
                </a:lnTo>
                <a:lnTo>
                  <a:pt x="218405" y="1432694"/>
                </a:lnTo>
                <a:cubicBezTo>
                  <a:pt x="209475" y="1432694"/>
                  <a:pt x="202592" y="1431020"/>
                  <a:pt x="197755" y="1427671"/>
                </a:cubicBezTo>
                <a:cubicBezTo>
                  <a:pt x="192918" y="1424323"/>
                  <a:pt x="190500" y="1419548"/>
                  <a:pt x="190500" y="1413347"/>
                </a:cubicBezTo>
                <a:cubicBezTo>
                  <a:pt x="190500" y="1403177"/>
                  <a:pt x="195461" y="1396479"/>
                  <a:pt x="205383" y="1393255"/>
                </a:cubicBezTo>
                <a:cubicBezTo>
                  <a:pt x="213568" y="1390526"/>
                  <a:pt x="218343" y="1388852"/>
                  <a:pt x="219707" y="1388232"/>
                </a:cubicBezTo>
                <a:cubicBezTo>
                  <a:pt x="221072" y="1387612"/>
                  <a:pt x="222498" y="1386185"/>
                  <a:pt x="223986" y="1383953"/>
                </a:cubicBezTo>
                <a:cubicBezTo>
                  <a:pt x="226963" y="1379984"/>
                  <a:pt x="228451" y="1373659"/>
                  <a:pt x="228451" y="1364977"/>
                </a:cubicBezTo>
                <a:lnTo>
                  <a:pt x="228451" y="992535"/>
                </a:lnTo>
                <a:cubicBezTo>
                  <a:pt x="228451" y="983853"/>
                  <a:pt x="226963" y="977528"/>
                  <a:pt x="223986" y="973559"/>
                </a:cubicBezTo>
                <a:cubicBezTo>
                  <a:pt x="222498" y="971327"/>
                  <a:pt x="221072" y="969901"/>
                  <a:pt x="219707" y="969281"/>
                </a:cubicBezTo>
                <a:cubicBezTo>
                  <a:pt x="218343" y="968661"/>
                  <a:pt x="213568" y="966986"/>
                  <a:pt x="205383" y="964258"/>
                </a:cubicBezTo>
                <a:cubicBezTo>
                  <a:pt x="195461" y="961033"/>
                  <a:pt x="190500" y="954336"/>
                  <a:pt x="190500" y="944166"/>
                </a:cubicBezTo>
                <a:cubicBezTo>
                  <a:pt x="190500" y="937965"/>
                  <a:pt x="192918" y="933190"/>
                  <a:pt x="197755" y="929841"/>
                </a:cubicBezTo>
                <a:cubicBezTo>
                  <a:pt x="202592" y="926493"/>
                  <a:pt x="209475" y="924818"/>
                  <a:pt x="218405" y="924818"/>
                </a:cubicBezTo>
                <a:close/>
                <a:moveTo>
                  <a:pt x="3534668" y="916633"/>
                </a:moveTo>
                <a:cubicBezTo>
                  <a:pt x="3549551" y="917625"/>
                  <a:pt x="3562449" y="919547"/>
                  <a:pt x="3573363" y="922400"/>
                </a:cubicBezTo>
                <a:cubicBezTo>
                  <a:pt x="3584277" y="925252"/>
                  <a:pt x="3599780" y="930895"/>
                  <a:pt x="3619872" y="939329"/>
                </a:cubicBezTo>
                <a:cubicBezTo>
                  <a:pt x="3624833" y="941313"/>
                  <a:pt x="3628925" y="942306"/>
                  <a:pt x="3632150" y="942306"/>
                </a:cubicBezTo>
                <a:cubicBezTo>
                  <a:pt x="3636863" y="942306"/>
                  <a:pt x="3640335" y="940693"/>
                  <a:pt x="3642568" y="937469"/>
                </a:cubicBezTo>
                <a:lnTo>
                  <a:pt x="3650753" y="926679"/>
                </a:lnTo>
                <a:cubicBezTo>
                  <a:pt x="3654723" y="921222"/>
                  <a:pt x="3659559" y="918493"/>
                  <a:pt x="3665264" y="918493"/>
                </a:cubicBezTo>
                <a:cubicBezTo>
                  <a:pt x="3671961" y="918493"/>
                  <a:pt x="3676861" y="920912"/>
                  <a:pt x="3679961" y="925748"/>
                </a:cubicBezTo>
                <a:cubicBezTo>
                  <a:pt x="3683061" y="930585"/>
                  <a:pt x="3684612" y="938213"/>
                  <a:pt x="3684612" y="948631"/>
                </a:cubicBezTo>
                <a:lnTo>
                  <a:pt x="3684612" y="1071414"/>
                </a:lnTo>
                <a:cubicBezTo>
                  <a:pt x="3684612" y="1078607"/>
                  <a:pt x="3682565" y="1084498"/>
                  <a:pt x="3678473" y="1089087"/>
                </a:cubicBezTo>
                <a:cubicBezTo>
                  <a:pt x="3674380" y="1093676"/>
                  <a:pt x="3669109" y="1095971"/>
                  <a:pt x="3662660" y="1095971"/>
                </a:cubicBezTo>
                <a:cubicBezTo>
                  <a:pt x="3657699" y="1095971"/>
                  <a:pt x="3653110" y="1094358"/>
                  <a:pt x="3648893" y="1091134"/>
                </a:cubicBezTo>
                <a:cubicBezTo>
                  <a:pt x="3646661" y="1089149"/>
                  <a:pt x="3644863" y="1086731"/>
                  <a:pt x="3643498" y="1083878"/>
                </a:cubicBezTo>
                <a:cubicBezTo>
                  <a:pt x="3642134" y="1081026"/>
                  <a:pt x="3640831" y="1076251"/>
                  <a:pt x="3639591" y="1069554"/>
                </a:cubicBezTo>
                <a:cubicBezTo>
                  <a:pt x="3636863" y="1057399"/>
                  <a:pt x="3632150" y="1044873"/>
                  <a:pt x="3625453" y="1031974"/>
                </a:cubicBezTo>
                <a:cubicBezTo>
                  <a:pt x="3618755" y="1019076"/>
                  <a:pt x="3610942" y="1007542"/>
                  <a:pt x="3602012" y="997372"/>
                </a:cubicBezTo>
                <a:cubicBezTo>
                  <a:pt x="3584153" y="977280"/>
                  <a:pt x="3561705" y="964010"/>
                  <a:pt x="3534668" y="957560"/>
                </a:cubicBezTo>
                <a:close/>
                <a:moveTo>
                  <a:pt x="3505274" y="914772"/>
                </a:moveTo>
                <a:lnTo>
                  <a:pt x="3505274" y="957560"/>
                </a:lnTo>
                <a:cubicBezTo>
                  <a:pt x="3489895" y="961777"/>
                  <a:pt x="3478175" y="968288"/>
                  <a:pt x="3470113" y="977094"/>
                </a:cubicBezTo>
                <a:cubicBezTo>
                  <a:pt x="3462052" y="985900"/>
                  <a:pt x="3458021" y="996752"/>
                  <a:pt x="3458021" y="1009650"/>
                </a:cubicBezTo>
                <a:cubicBezTo>
                  <a:pt x="3458021" y="1022053"/>
                  <a:pt x="3461370" y="1032905"/>
                  <a:pt x="3468067" y="1042206"/>
                </a:cubicBezTo>
                <a:cubicBezTo>
                  <a:pt x="3474764" y="1051508"/>
                  <a:pt x="3485678" y="1060376"/>
                  <a:pt x="3500809" y="1068809"/>
                </a:cubicBezTo>
                <a:cubicBezTo>
                  <a:pt x="3511227" y="1074514"/>
                  <a:pt x="3534791" y="1085429"/>
                  <a:pt x="3571503" y="1101552"/>
                </a:cubicBezTo>
                <a:cubicBezTo>
                  <a:pt x="3593827" y="1111225"/>
                  <a:pt x="3611128" y="1119969"/>
                  <a:pt x="3623407" y="1127783"/>
                </a:cubicBezTo>
                <a:cubicBezTo>
                  <a:pt x="3635685" y="1135596"/>
                  <a:pt x="3647281" y="1145332"/>
                  <a:pt x="3658195" y="1156990"/>
                </a:cubicBezTo>
                <a:cubicBezTo>
                  <a:pt x="3687465" y="1187748"/>
                  <a:pt x="3702099" y="1224335"/>
                  <a:pt x="3702099" y="1266751"/>
                </a:cubicBezTo>
                <a:cubicBezTo>
                  <a:pt x="3702099" y="1298749"/>
                  <a:pt x="3694162" y="1328018"/>
                  <a:pt x="3678287" y="1354559"/>
                </a:cubicBezTo>
                <a:cubicBezTo>
                  <a:pt x="3662411" y="1381100"/>
                  <a:pt x="3640584" y="1401936"/>
                  <a:pt x="3612803" y="1417067"/>
                </a:cubicBezTo>
                <a:cubicBezTo>
                  <a:pt x="3597919" y="1425005"/>
                  <a:pt x="3581611" y="1431268"/>
                  <a:pt x="3563875" y="1435857"/>
                </a:cubicBezTo>
                <a:cubicBezTo>
                  <a:pt x="3546139" y="1440446"/>
                  <a:pt x="3529583" y="1442740"/>
                  <a:pt x="3514204" y="1442740"/>
                </a:cubicBezTo>
                <a:lnTo>
                  <a:pt x="3514204" y="1400324"/>
                </a:lnTo>
                <a:cubicBezTo>
                  <a:pt x="3535784" y="1395115"/>
                  <a:pt x="3551349" y="1387860"/>
                  <a:pt x="3560899" y="1378558"/>
                </a:cubicBezTo>
                <a:cubicBezTo>
                  <a:pt x="3570449" y="1369256"/>
                  <a:pt x="3575223" y="1356668"/>
                  <a:pt x="3575223" y="1340793"/>
                </a:cubicBezTo>
                <a:cubicBezTo>
                  <a:pt x="3575223" y="1324174"/>
                  <a:pt x="3567782" y="1309539"/>
                  <a:pt x="3552899" y="1296889"/>
                </a:cubicBezTo>
                <a:cubicBezTo>
                  <a:pt x="3542977" y="1288703"/>
                  <a:pt x="3524126" y="1278533"/>
                  <a:pt x="3496345" y="1266379"/>
                </a:cubicBezTo>
                <a:cubicBezTo>
                  <a:pt x="3465835" y="1252984"/>
                  <a:pt x="3444937" y="1243434"/>
                  <a:pt x="3433651" y="1237729"/>
                </a:cubicBezTo>
                <a:cubicBezTo>
                  <a:pt x="3422365" y="1232024"/>
                  <a:pt x="3411512" y="1225327"/>
                  <a:pt x="3401095" y="1217638"/>
                </a:cubicBezTo>
                <a:cubicBezTo>
                  <a:pt x="3354462" y="1184399"/>
                  <a:pt x="3331145" y="1140123"/>
                  <a:pt x="3331145" y="1084808"/>
                </a:cubicBezTo>
                <a:cubicBezTo>
                  <a:pt x="3331145" y="1056531"/>
                  <a:pt x="3336975" y="1030424"/>
                  <a:pt x="3348633" y="1006488"/>
                </a:cubicBezTo>
                <a:cubicBezTo>
                  <a:pt x="3360291" y="982551"/>
                  <a:pt x="3376538" y="963266"/>
                  <a:pt x="3397374" y="948631"/>
                </a:cubicBezTo>
                <a:cubicBezTo>
                  <a:pt x="3426395" y="928291"/>
                  <a:pt x="3462362" y="917005"/>
                  <a:pt x="3505274" y="914772"/>
                </a:cubicBezTo>
                <a:close/>
                <a:moveTo>
                  <a:pt x="2235621" y="370582"/>
                </a:moveTo>
                <a:cubicBezTo>
                  <a:pt x="2241575" y="370582"/>
                  <a:pt x="2246535" y="372815"/>
                  <a:pt x="2250504" y="377280"/>
                </a:cubicBezTo>
                <a:cubicBezTo>
                  <a:pt x="2254473" y="381744"/>
                  <a:pt x="2256457" y="387325"/>
                  <a:pt x="2256457" y="394023"/>
                </a:cubicBezTo>
                <a:cubicBezTo>
                  <a:pt x="2256457" y="405185"/>
                  <a:pt x="2252179" y="418703"/>
                  <a:pt x="2243621" y="434578"/>
                </a:cubicBezTo>
                <a:cubicBezTo>
                  <a:pt x="2235063" y="450453"/>
                  <a:pt x="2224087" y="465088"/>
                  <a:pt x="2210693" y="478483"/>
                </a:cubicBezTo>
                <a:cubicBezTo>
                  <a:pt x="2194322" y="494854"/>
                  <a:pt x="2177517" y="507008"/>
                  <a:pt x="2160277" y="514946"/>
                </a:cubicBezTo>
                <a:cubicBezTo>
                  <a:pt x="2143038" y="522883"/>
                  <a:pt x="2123628" y="527348"/>
                  <a:pt x="2102048" y="528340"/>
                </a:cubicBezTo>
                <a:lnTo>
                  <a:pt x="2102048" y="482948"/>
                </a:lnTo>
                <a:cubicBezTo>
                  <a:pt x="2121396" y="481459"/>
                  <a:pt x="2141736" y="474142"/>
                  <a:pt x="2163068" y="460995"/>
                </a:cubicBezTo>
                <a:cubicBezTo>
                  <a:pt x="2174478" y="453802"/>
                  <a:pt x="2184648" y="444190"/>
                  <a:pt x="2193577" y="432160"/>
                </a:cubicBezTo>
                <a:cubicBezTo>
                  <a:pt x="2202507" y="420130"/>
                  <a:pt x="2209205" y="406921"/>
                  <a:pt x="2213669" y="392534"/>
                </a:cubicBezTo>
                <a:cubicBezTo>
                  <a:pt x="2216150" y="384597"/>
                  <a:pt x="2219064" y="378954"/>
                  <a:pt x="2222413" y="375605"/>
                </a:cubicBezTo>
                <a:cubicBezTo>
                  <a:pt x="2225762" y="372257"/>
                  <a:pt x="2230165" y="370582"/>
                  <a:pt x="2235621" y="370582"/>
                </a:cubicBezTo>
                <a:close/>
                <a:moveTo>
                  <a:pt x="356146" y="181571"/>
                </a:moveTo>
                <a:lnTo>
                  <a:pt x="395585" y="293936"/>
                </a:lnTo>
                <a:lnTo>
                  <a:pt x="395585" y="405929"/>
                </a:lnTo>
                <a:cubicBezTo>
                  <a:pt x="395585" y="417339"/>
                  <a:pt x="396019" y="425525"/>
                  <a:pt x="396887" y="430486"/>
                </a:cubicBezTo>
                <a:cubicBezTo>
                  <a:pt x="397755" y="435446"/>
                  <a:pt x="399678" y="440904"/>
                  <a:pt x="402654" y="446857"/>
                </a:cubicBezTo>
                <a:cubicBezTo>
                  <a:pt x="407863" y="457771"/>
                  <a:pt x="415057" y="465956"/>
                  <a:pt x="424234" y="471413"/>
                </a:cubicBezTo>
                <a:lnTo>
                  <a:pt x="438001" y="480343"/>
                </a:lnTo>
                <a:cubicBezTo>
                  <a:pt x="447427" y="486048"/>
                  <a:pt x="452140" y="492373"/>
                  <a:pt x="452140" y="499319"/>
                </a:cubicBezTo>
                <a:cubicBezTo>
                  <a:pt x="452140" y="511969"/>
                  <a:pt x="442838" y="518294"/>
                  <a:pt x="424234" y="518294"/>
                </a:cubicBezTo>
                <a:lnTo>
                  <a:pt x="330845" y="518294"/>
                </a:lnTo>
                <a:cubicBezTo>
                  <a:pt x="312241" y="518294"/>
                  <a:pt x="302939" y="512093"/>
                  <a:pt x="302939" y="499691"/>
                </a:cubicBezTo>
                <a:cubicBezTo>
                  <a:pt x="302939" y="495722"/>
                  <a:pt x="303746" y="492683"/>
                  <a:pt x="305358" y="490575"/>
                </a:cubicBezTo>
                <a:cubicBezTo>
                  <a:pt x="306970" y="488467"/>
                  <a:pt x="310133" y="486048"/>
                  <a:pt x="314846" y="483320"/>
                </a:cubicBezTo>
                <a:cubicBezTo>
                  <a:pt x="342379" y="468437"/>
                  <a:pt x="356146" y="442640"/>
                  <a:pt x="356146" y="405929"/>
                </a:cubicBezTo>
                <a:close/>
                <a:moveTo>
                  <a:pt x="3483694" y="141015"/>
                </a:moveTo>
                <a:lnTo>
                  <a:pt x="3523133" y="206499"/>
                </a:lnTo>
                <a:lnTo>
                  <a:pt x="3523133" y="405929"/>
                </a:lnTo>
                <a:cubicBezTo>
                  <a:pt x="3523133" y="423292"/>
                  <a:pt x="3526048" y="437555"/>
                  <a:pt x="3531877" y="448717"/>
                </a:cubicBezTo>
                <a:cubicBezTo>
                  <a:pt x="3537707" y="459879"/>
                  <a:pt x="3546946" y="469057"/>
                  <a:pt x="3559596" y="476250"/>
                </a:cubicBezTo>
                <a:lnTo>
                  <a:pt x="3570759" y="482575"/>
                </a:lnTo>
                <a:cubicBezTo>
                  <a:pt x="3577207" y="486296"/>
                  <a:pt x="3580432" y="491877"/>
                  <a:pt x="3580432" y="499319"/>
                </a:cubicBezTo>
                <a:cubicBezTo>
                  <a:pt x="3580432" y="505024"/>
                  <a:pt x="3578076" y="509737"/>
                  <a:pt x="3573363" y="513457"/>
                </a:cubicBezTo>
                <a:cubicBezTo>
                  <a:pt x="3569394" y="516682"/>
                  <a:pt x="3561209" y="518294"/>
                  <a:pt x="3548806" y="518294"/>
                </a:cubicBezTo>
                <a:lnTo>
                  <a:pt x="3462858" y="518294"/>
                </a:lnTo>
                <a:cubicBezTo>
                  <a:pt x="3440285" y="518294"/>
                  <a:pt x="3429000" y="511845"/>
                  <a:pt x="3429000" y="498947"/>
                </a:cubicBezTo>
                <a:cubicBezTo>
                  <a:pt x="3429000" y="494482"/>
                  <a:pt x="3430178" y="490947"/>
                  <a:pt x="3432534" y="488343"/>
                </a:cubicBezTo>
                <a:cubicBezTo>
                  <a:pt x="3434891" y="485738"/>
                  <a:pt x="3440038" y="482203"/>
                  <a:pt x="3447975" y="477739"/>
                </a:cubicBezTo>
                <a:cubicBezTo>
                  <a:pt x="3471788" y="464592"/>
                  <a:pt x="3483694" y="440655"/>
                  <a:pt x="3483694" y="405929"/>
                </a:cubicBezTo>
                <a:close/>
                <a:moveTo>
                  <a:pt x="1514177" y="104924"/>
                </a:moveTo>
                <a:lnTo>
                  <a:pt x="1533153" y="181943"/>
                </a:lnTo>
                <a:lnTo>
                  <a:pt x="1467296" y="422300"/>
                </a:lnTo>
                <a:cubicBezTo>
                  <a:pt x="1465312" y="429245"/>
                  <a:pt x="1464320" y="435695"/>
                  <a:pt x="1464320" y="441648"/>
                </a:cubicBezTo>
                <a:cubicBezTo>
                  <a:pt x="1464320" y="457275"/>
                  <a:pt x="1471637" y="468437"/>
                  <a:pt x="1486272" y="475134"/>
                </a:cubicBezTo>
                <a:lnTo>
                  <a:pt x="1499295" y="481087"/>
                </a:lnTo>
                <a:cubicBezTo>
                  <a:pt x="1507480" y="484808"/>
                  <a:pt x="1511573" y="491009"/>
                  <a:pt x="1511573" y="499691"/>
                </a:cubicBezTo>
                <a:cubicBezTo>
                  <a:pt x="1511573" y="512093"/>
                  <a:pt x="1502519" y="518294"/>
                  <a:pt x="1484411" y="518294"/>
                </a:cubicBezTo>
                <a:lnTo>
                  <a:pt x="1389906" y="518294"/>
                </a:lnTo>
                <a:cubicBezTo>
                  <a:pt x="1380728" y="518294"/>
                  <a:pt x="1373473" y="516372"/>
                  <a:pt x="1368139" y="512527"/>
                </a:cubicBezTo>
                <a:cubicBezTo>
                  <a:pt x="1362807" y="508682"/>
                  <a:pt x="1360140" y="503411"/>
                  <a:pt x="1360140" y="496714"/>
                </a:cubicBezTo>
                <a:cubicBezTo>
                  <a:pt x="1360140" y="489521"/>
                  <a:pt x="1365597" y="483568"/>
                  <a:pt x="1376511" y="478855"/>
                </a:cubicBezTo>
                <a:cubicBezTo>
                  <a:pt x="1386681" y="474390"/>
                  <a:pt x="1394185" y="470359"/>
                  <a:pt x="1399021" y="466762"/>
                </a:cubicBezTo>
                <a:cubicBezTo>
                  <a:pt x="1403859" y="463166"/>
                  <a:pt x="1408509" y="458267"/>
                  <a:pt x="1412974" y="452066"/>
                </a:cubicBezTo>
                <a:cubicBezTo>
                  <a:pt x="1419919" y="441896"/>
                  <a:pt x="1425624" y="428377"/>
                  <a:pt x="1430089" y="411510"/>
                </a:cubicBezTo>
                <a:close/>
                <a:moveTo>
                  <a:pt x="3770560" y="10418"/>
                </a:moveTo>
                <a:lnTo>
                  <a:pt x="3863578" y="10418"/>
                </a:lnTo>
                <a:cubicBezTo>
                  <a:pt x="3876228" y="10418"/>
                  <a:pt x="3884537" y="12403"/>
                  <a:pt x="3888507" y="16371"/>
                </a:cubicBezTo>
                <a:cubicBezTo>
                  <a:pt x="3892723" y="20340"/>
                  <a:pt x="3894832" y="25053"/>
                  <a:pt x="3894832" y="30510"/>
                </a:cubicBezTo>
                <a:cubicBezTo>
                  <a:pt x="3894832" y="35719"/>
                  <a:pt x="3893653" y="39626"/>
                  <a:pt x="3891297" y="42230"/>
                </a:cubicBezTo>
                <a:cubicBezTo>
                  <a:pt x="3888941" y="44835"/>
                  <a:pt x="3883297" y="48369"/>
                  <a:pt x="3874368" y="52834"/>
                </a:cubicBezTo>
                <a:cubicBezTo>
                  <a:pt x="3861221" y="59531"/>
                  <a:pt x="3851299" y="69825"/>
                  <a:pt x="3844602" y="83716"/>
                </a:cubicBezTo>
                <a:cubicBezTo>
                  <a:pt x="3839889" y="93886"/>
                  <a:pt x="3837533" y="107653"/>
                  <a:pt x="3837533" y="125016"/>
                </a:cubicBezTo>
                <a:lnTo>
                  <a:pt x="3837533" y="294680"/>
                </a:lnTo>
                <a:lnTo>
                  <a:pt x="3798093" y="228079"/>
                </a:lnTo>
                <a:lnTo>
                  <a:pt x="3798093" y="125016"/>
                </a:lnTo>
                <a:cubicBezTo>
                  <a:pt x="3798093" y="104180"/>
                  <a:pt x="3795055" y="88243"/>
                  <a:pt x="3788978" y="77205"/>
                </a:cubicBezTo>
                <a:cubicBezTo>
                  <a:pt x="3782901" y="66167"/>
                  <a:pt x="3772172" y="56679"/>
                  <a:pt x="3756793" y="48741"/>
                </a:cubicBezTo>
                <a:cubicBezTo>
                  <a:pt x="3751585" y="46261"/>
                  <a:pt x="3747988" y="43594"/>
                  <a:pt x="3746003" y="40742"/>
                </a:cubicBezTo>
                <a:cubicBezTo>
                  <a:pt x="3744019" y="37889"/>
                  <a:pt x="3743027" y="34231"/>
                  <a:pt x="3743027" y="29766"/>
                </a:cubicBezTo>
                <a:cubicBezTo>
                  <a:pt x="3743027" y="23069"/>
                  <a:pt x="3745197" y="18170"/>
                  <a:pt x="3749538" y="15069"/>
                </a:cubicBezTo>
                <a:cubicBezTo>
                  <a:pt x="3753879" y="11968"/>
                  <a:pt x="3760887" y="10418"/>
                  <a:pt x="3770560" y="10418"/>
                </a:cubicBezTo>
                <a:close/>
                <a:moveTo>
                  <a:pt x="3476625" y="10418"/>
                </a:moveTo>
                <a:lnTo>
                  <a:pt x="3639591" y="10418"/>
                </a:lnTo>
                <a:lnTo>
                  <a:pt x="3837533" y="354211"/>
                </a:lnTo>
                <a:lnTo>
                  <a:pt x="3837533" y="518294"/>
                </a:lnTo>
                <a:lnTo>
                  <a:pt x="3735958" y="518294"/>
                </a:lnTo>
                <a:lnTo>
                  <a:pt x="3483322" y="82972"/>
                </a:lnTo>
                <a:cubicBezTo>
                  <a:pt x="3477865" y="73546"/>
                  <a:pt x="3473400" y="66973"/>
                  <a:pt x="3469927" y="63252"/>
                </a:cubicBezTo>
                <a:cubicBezTo>
                  <a:pt x="3466455" y="59531"/>
                  <a:pt x="3461990" y="56803"/>
                  <a:pt x="3456533" y="55067"/>
                </a:cubicBezTo>
                <a:lnTo>
                  <a:pt x="3442394" y="49858"/>
                </a:lnTo>
                <a:cubicBezTo>
                  <a:pt x="3438673" y="48617"/>
                  <a:pt x="3435697" y="46385"/>
                  <a:pt x="3433465" y="43160"/>
                </a:cubicBezTo>
                <a:cubicBezTo>
                  <a:pt x="3431232" y="39936"/>
                  <a:pt x="3430116" y="36339"/>
                  <a:pt x="3430116" y="32370"/>
                </a:cubicBezTo>
                <a:cubicBezTo>
                  <a:pt x="3430116" y="28153"/>
                  <a:pt x="3431232" y="24247"/>
                  <a:pt x="3433465" y="20650"/>
                </a:cubicBezTo>
                <a:cubicBezTo>
                  <a:pt x="3435697" y="17053"/>
                  <a:pt x="3438673" y="14511"/>
                  <a:pt x="3442394" y="13023"/>
                </a:cubicBezTo>
                <a:cubicBezTo>
                  <a:pt x="3446611" y="11286"/>
                  <a:pt x="3458021" y="10418"/>
                  <a:pt x="3476625" y="10418"/>
                </a:cubicBezTo>
                <a:close/>
                <a:moveTo>
                  <a:pt x="2623393" y="10418"/>
                </a:moveTo>
                <a:lnTo>
                  <a:pt x="2721247" y="10418"/>
                </a:lnTo>
                <a:lnTo>
                  <a:pt x="2721247" y="162595"/>
                </a:lnTo>
                <a:cubicBezTo>
                  <a:pt x="2721247" y="169788"/>
                  <a:pt x="2719201" y="175617"/>
                  <a:pt x="2715108" y="180082"/>
                </a:cubicBezTo>
                <a:cubicBezTo>
                  <a:pt x="2711015" y="184547"/>
                  <a:pt x="2705745" y="186779"/>
                  <a:pt x="2699295" y="186779"/>
                </a:cubicBezTo>
                <a:cubicBezTo>
                  <a:pt x="2693094" y="186779"/>
                  <a:pt x="2687947" y="184733"/>
                  <a:pt x="2683855" y="180640"/>
                </a:cubicBezTo>
                <a:cubicBezTo>
                  <a:pt x="2679762" y="176548"/>
                  <a:pt x="2677095" y="170904"/>
                  <a:pt x="2675855" y="163711"/>
                </a:cubicBezTo>
                <a:lnTo>
                  <a:pt x="2672134" y="141015"/>
                </a:lnTo>
                <a:cubicBezTo>
                  <a:pt x="2668413" y="117946"/>
                  <a:pt x="2661220" y="97979"/>
                  <a:pt x="2650554" y="81112"/>
                </a:cubicBezTo>
                <a:cubicBezTo>
                  <a:pt x="2643857" y="70694"/>
                  <a:pt x="2634803" y="62136"/>
                  <a:pt x="2623393" y="55439"/>
                </a:cubicBezTo>
                <a:close/>
                <a:moveTo>
                  <a:pt x="2427312" y="10418"/>
                </a:moveTo>
                <a:lnTo>
                  <a:pt x="2592511" y="10418"/>
                </a:lnTo>
                <a:lnTo>
                  <a:pt x="2592511" y="447601"/>
                </a:lnTo>
                <a:cubicBezTo>
                  <a:pt x="2592511" y="457275"/>
                  <a:pt x="2594371" y="464220"/>
                  <a:pt x="2598092" y="468437"/>
                </a:cubicBezTo>
                <a:cubicBezTo>
                  <a:pt x="2600077" y="470917"/>
                  <a:pt x="2601937" y="472467"/>
                  <a:pt x="2603673" y="473088"/>
                </a:cubicBezTo>
                <a:cubicBezTo>
                  <a:pt x="2605410" y="473708"/>
                  <a:pt x="2611115" y="475258"/>
                  <a:pt x="2620789" y="477739"/>
                </a:cubicBezTo>
                <a:cubicBezTo>
                  <a:pt x="2632695" y="480467"/>
                  <a:pt x="2638648" y="487288"/>
                  <a:pt x="2638648" y="498202"/>
                </a:cubicBezTo>
                <a:cubicBezTo>
                  <a:pt x="2638648" y="504652"/>
                  <a:pt x="2635423" y="509861"/>
                  <a:pt x="2628974" y="513829"/>
                </a:cubicBezTo>
                <a:cubicBezTo>
                  <a:pt x="2624261" y="516806"/>
                  <a:pt x="2616324" y="518294"/>
                  <a:pt x="2605161" y="518294"/>
                </a:cubicBezTo>
                <a:lnTo>
                  <a:pt x="2592883" y="518294"/>
                </a:lnTo>
                <a:lnTo>
                  <a:pt x="2426940" y="518294"/>
                </a:lnTo>
                <a:lnTo>
                  <a:pt x="2414661" y="518294"/>
                </a:lnTo>
                <a:cubicBezTo>
                  <a:pt x="2403748" y="518294"/>
                  <a:pt x="2395500" y="516620"/>
                  <a:pt x="2389919" y="513271"/>
                </a:cubicBezTo>
                <a:cubicBezTo>
                  <a:pt x="2384338" y="509923"/>
                  <a:pt x="2381547" y="504900"/>
                  <a:pt x="2381547" y="498202"/>
                </a:cubicBezTo>
                <a:cubicBezTo>
                  <a:pt x="2381547" y="487288"/>
                  <a:pt x="2387501" y="480467"/>
                  <a:pt x="2399407" y="477739"/>
                </a:cubicBezTo>
                <a:cubicBezTo>
                  <a:pt x="2409081" y="475258"/>
                  <a:pt x="2414786" y="473708"/>
                  <a:pt x="2416522" y="473088"/>
                </a:cubicBezTo>
                <a:cubicBezTo>
                  <a:pt x="2418259" y="472467"/>
                  <a:pt x="2419995" y="470917"/>
                  <a:pt x="2421731" y="468437"/>
                </a:cubicBezTo>
                <a:cubicBezTo>
                  <a:pt x="2425451" y="464220"/>
                  <a:pt x="2427312" y="457275"/>
                  <a:pt x="2427312" y="447601"/>
                </a:cubicBezTo>
                <a:close/>
                <a:moveTo>
                  <a:pt x="2299320" y="10418"/>
                </a:moveTo>
                <a:lnTo>
                  <a:pt x="2397174" y="10418"/>
                </a:lnTo>
                <a:lnTo>
                  <a:pt x="2397174" y="55439"/>
                </a:lnTo>
                <a:cubicBezTo>
                  <a:pt x="2385516" y="62136"/>
                  <a:pt x="2376463" y="70694"/>
                  <a:pt x="2370013" y="81112"/>
                </a:cubicBezTo>
                <a:cubicBezTo>
                  <a:pt x="2359347" y="97979"/>
                  <a:pt x="2352154" y="117946"/>
                  <a:pt x="2348433" y="141015"/>
                </a:cubicBezTo>
                <a:lnTo>
                  <a:pt x="2344712" y="163711"/>
                </a:lnTo>
                <a:cubicBezTo>
                  <a:pt x="2343472" y="170904"/>
                  <a:pt x="2340806" y="176548"/>
                  <a:pt x="2336713" y="180640"/>
                </a:cubicBezTo>
                <a:cubicBezTo>
                  <a:pt x="2332620" y="184733"/>
                  <a:pt x="2327473" y="186779"/>
                  <a:pt x="2321272" y="186779"/>
                </a:cubicBezTo>
                <a:cubicBezTo>
                  <a:pt x="2314823" y="186779"/>
                  <a:pt x="2309552" y="184547"/>
                  <a:pt x="2305459" y="180082"/>
                </a:cubicBezTo>
                <a:cubicBezTo>
                  <a:pt x="2301366" y="175617"/>
                  <a:pt x="2299320" y="169788"/>
                  <a:pt x="2299320" y="162595"/>
                </a:cubicBezTo>
                <a:close/>
                <a:moveTo>
                  <a:pt x="1539850" y="10418"/>
                </a:moveTo>
                <a:lnTo>
                  <a:pt x="1689794" y="10418"/>
                </a:lnTo>
                <a:lnTo>
                  <a:pt x="1793230" y="447601"/>
                </a:lnTo>
                <a:cubicBezTo>
                  <a:pt x="1795215" y="455290"/>
                  <a:pt x="1797447" y="462112"/>
                  <a:pt x="1799927" y="468065"/>
                </a:cubicBezTo>
                <a:cubicBezTo>
                  <a:pt x="1802160" y="472778"/>
                  <a:pt x="1807121" y="476622"/>
                  <a:pt x="1814810" y="479599"/>
                </a:cubicBezTo>
                <a:cubicBezTo>
                  <a:pt x="1821259" y="482327"/>
                  <a:pt x="1825724" y="485056"/>
                  <a:pt x="1828205" y="487784"/>
                </a:cubicBezTo>
                <a:cubicBezTo>
                  <a:pt x="1830685" y="490513"/>
                  <a:pt x="1831925" y="494234"/>
                  <a:pt x="1831925" y="498947"/>
                </a:cubicBezTo>
                <a:cubicBezTo>
                  <a:pt x="1831925" y="511845"/>
                  <a:pt x="1822251" y="518294"/>
                  <a:pt x="1802904" y="518294"/>
                </a:cubicBezTo>
                <a:lnTo>
                  <a:pt x="1617241" y="518294"/>
                </a:lnTo>
                <a:cubicBezTo>
                  <a:pt x="1609799" y="518294"/>
                  <a:pt x="1603846" y="516496"/>
                  <a:pt x="1599381" y="512899"/>
                </a:cubicBezTo>
                <a:cubicBezTo>
                  <a:pt x="1594916" y="509302"/>
                  <a:pt x="1592684" y="504528"/>
                  <a:pt x="1592684" y="498574"/>
                </a:cubicBezTo>
                <a:cubicBezTo>
                  <a:pt x="1592684" y="493613"/>
                  <a:pt x="1593676" y="489893"/>
                  <a:pt x="1595661" y="487412"/>
                </a:cubicBezTo>
                <a:cubicBezTo>
                  <a:pt x="1597645" y="484932"/>
                  <a:pt x="1602110" y="481831"/>
                  <a:pt x="1609055" y="478111"/>
                </a:cubicBezTo>
                <a:cubicBezTo>
                  <a:pt x="1614016" y="475630"/>
                  <a:pt x="1617489" y="472902"/>
                  <a:pt x="1619473" y="469925"/>
                </a:cubicBezTo>
                <a:cubicBezTo>
                  <a:pt x="1621457" y="466948"/>
                  <a:pt x="1622450" y="463228"/>
                  <a:pt x="1622450" y="458763"/>
                </a:cubicBezTo>
                <a:cubicBezTo>
                  <a:pt x="1622450" y="454546"/>
                  <a:pt x="1622077" y="450825"/>
                  <a:pt x="1621333" y="447601"/>
                </a:cubicBezTo>
                <a:lnTo>
                  <a:pt x="1609427" y="393651"/>
                </a:lnTo>
                <a:lnTo>
                  <a:pt x="1505619" y="393651"/>
                </a:lnTo>
                <a:lnTo>
                  <a:pt x="1515665" y="349374"/>
                </a:lnTo>
                <a:lnTo>
                  <a:pt x="1599009" y="349374"/>
                </a:lnTo>
                <a:lnTo>
                  <a:pt x="1530548" y="46881"/>
                </a:lnTo>
                <a:close/>
                <a:moveTo>
                  <a:pt x="1139279" y="10418"/>
                </a:moveTo>
                <a:cubicBezTo>
                  <a:pt x="1190377" y="10418"/>
                  <a:pt x="1228080" y="15255"/>
                  <a:pt x="1252389" y="24929"/>
                </a:cubicBezTo>
                <a:cubicBezTo>
                  <a:pt x="1280418" y="36091"/>
                  <a:pt x="1302618" y="53206"/>
                  <a:pt x="1318989" y="76275"/>
                </a:cubicBezTo>
                <a:cubicBezTo>
                  <a:pt x="1335608" y="99839"/>
                  <a:pt x="1343918" y="128737"/>
                  <a:pt x="1343918" y="162967"/>
                </a:cubicBezTo>
                <a:cubicBezTo>
                  <a:pt x="1343918" y="201166"/>
                  <a:pt x="1335484" y="232420"/>
                  <a:pt x="1318617" y="256729"/>
                </a:cubicBezTo>
                <a:cubicBezTo>
                  <a:pt x="1301750" y="280789"/>
                  <a:pt x="1278185" y="298525"/>
                  <a:pt x="1247924" y="309935"/>
                </a:cubicBezTo>
                <a:cubicBezTo>
                  <a:pt x="1222871" y="319113"/>
                  <a:pt x="1186780" y="323701"/>
                  <a:pt x="1139651" y="323701"/>
                </a:cubicBezTo>
                <a:lnTo>
                  <a:pt x="1139651" y="283890"/>
                </a:lnTo>
                <a:cubicBezTo>
                  <a:pt x="1150317" y="281409"/>
                  <a:pt x="1157821" y="278805"/>
                  <a:pt x="1162161" y="276076"/>
                </a:cubicBezTo>
                <a:cubicBezTo>
                  <a:pt x="1166502" y="273348"/>
                  <a:pt x="1170285" y="269131"/>
                  <a:pt x="1173510" y="263426"/>
                </a:cubicBezTo>
                <a:cubicBezTo>
                  <a:pt x="1178719" y="253752"/>
                  <a:pt x="1181323" y="240730"/>
                  <a:pt x="1181323" y="224359"/>
                </a:cubicBezTo>
                <a:lnTo>
                  <a:pt x="1181323" y="105296"/>
                </a:lnTo>
                <a:cubicBezTo>
                  <a:pt x="1181323" y="93638"/>
                  <a:pt x="1180455" y="84956"/>
                  <a:pt x="1178719" y="79251"/>
                </a:cubicBezTo>
                <a:cubicBezTo>
                  <a:pt x="1176982" y="73546"/>
                  <a:pt x="1173510" y="68337"/>
                  <a:pt x="1168301" y="63624"/>
                </a:cubicBezTo>
                <a:cubicBezTo>
                  <a:pt x="1161107" y="56679"/>
                  <a:pt x="1151433" y="52338"/>
                  <a:pt x="1139279" y="50602"/>
                </a:cubicBezTo>
                <a:close/>
                <a:moveTo>
                  <a:pt x="932780" y="10418"/>
                </a:moveTo>
                <a:lnTo>
                  <a:pt x="942454" y="10418"/>
                </a:lnTo>
                <a:lnTo>
                  <a:pt x="1108025" y="10418"/>
                </a:lnTo>
                <a:lnTo>
                  <a:pt x="1108025" y="447601"/>
                </a:lnTo>
                <a:cubicBezTo>
                  <a:pt x="1108025" y="457275"/>
                  <a:pt x="1109885" y="464220"/>
                  <a:pt x="1113606" y="468437"/>
                </a:cubicBezTo>
                <a:cubicBezTo>
                  <a:pt x="1115591" y="470917"/>
                  <a:pt x="1117451" y="472467"/>
                  <a:pt x="1119187" y="473088"/>
                </a:cubicBezTo>
                <a:cubicBezTo>
                  <a:pt x="1120924" y="473708"/>
                  <a:pt x="1126629" y="475258"/>
                  <a:pt x="1136303" y="477739"/>
                </a:cubicBezTo>
                <a:cubicBezTo>
                  <a:pt x="1148209" y="480467"/>
                  <a:pt x="1154162" y="487288"/>
                  <a:pt x="1154162" y="498202"/>
                </a:cubicBezTo>
                <a:cubicBezTo>
                  <a:pt x="1154162" y="504652"/>
                  <a:pt x="1150937" y="509861"/>
                  <a:pt x="1144488" y="513829"/>
                </a:cubicBezTo>
                <a:cubicBezTo>
                  <a:pt x="1139775" y="516806"/>
                  <a:pt x="1131962" y="518294"/>
                  <a:pt x="1121048" y="518294"/>
                </a:cubicBezTo>
                <a:lnTo>
                  <a:pt x="1108397" y="518294"/>
                </a:lnTo>
                <a:lnTo>
                  <a:pt x="942454" y="518294"/>
                </a:lnTo>
                <a:lnTo>
                  <a:pt x="932780" y="518294"/>
                </a:lnTo>
                <a:cubicBezTo>
                  <a:pt x="923850" y="518294"/>
                  <a:pt x="916967" y="516620"/>
                  <a:pt x="912130" y="513271"/>
                </a:cubicBezTo>
                <a:cubicBezTo>
                  <a:pt x="907293" y="509923"/>
                  <a:pt x="904875" y="505148"/>
                  <a:pt x="904875" y="498947"/>
                </a:cubicBezTo>
                <a:cubicBezTo>
                  <a:pt x="904875" y="488777"/>
                  <a:pt x="909836" y="482079"/>
                  <a:pt x="919758" y="478855"/>
                </a:cubicBezTo>
                <a:cubicBezTo>
                  <a:pt x="927943" y="476126"/>
                  <a:pt x="932718" y="474452"/>
                  <a:pt x="934082" y="473832"/>
                </a:cubicBezTo>
                <a:cubicBezTo>
                  <a:pt x="935447" y="473212"/>
                  <a:pt x="936873" y="471785"/>
                  <a:pt x="938361" y="469553"/>
                </a:cubicBezTo>
                <a:cubicBezTo>
                  <a:pt x="941338" y="465584"/>
                  <a:pt x="942826" y="459259"/>
                  <a:pt x="942826" y="450577"/>
                </a:cubicBezTo>
                <a:lnTo>
                  <a:pt x="942826" y="78135"/>
                </a:lnTo>
                <a:cubicBezTo>
                  <a:pt x="942826" y="69453"/>
                  <a:pt x="941338" y="63128"/>
                  <a:pt x="938361" y="59159"/>
                </a:cubicBezTo>
                <a:cubicBezTo>
                  <a:pt x="936873" y="56927"/>
                  <a:pt x="935447" y="55501"/>
                  <a:pt x="934082" y="54881"/>
                </a:cubicBezTo>
                <a:cubicBezTo>
                  <a:pt x="932718" y="54260"/>
                  <a:pt x="927943" y="52586"/>
                  <a:pt x="919758" y="49858"/>
                </a:cubicBezTo>
                <a:cubicBezTo>
                  <a:pt x="909836" y="46633"/>
                  <a:pt x="904875" y="39936"/>
                  <a:pt x="904875" y="29766"/>
                </a:cubicBezTo>
                <a:cubicBezTo>
                  <a:pt x="904875" y="23565"/>
                  <a:pt x="907293" y="18790"/>
                  <a:pt x="912130" y="15441"/>
                </a:cubicBezTo>
                <a:cubicBezTo>
                  <a:pt x="916967" y="12092"/>
                  <a:pt x="923850" y="10418"/>
                  <a:pt x="932780" y="10418"/>
                </a:cubicBezTo>
                <a:close/>
                <a:moveTo>
                  <a:pt x="637431" y="10418"/>
                </a:moveTo>
                <a:lnTo>
                  <a:pt x="802630" y="10418"/>
                </a:lnTo>
                <a:lnTo>
                  <a:pt x="812676" y="10418"/>
                </a:lnTo>
                <a:cubicBezTo>
                  <a:pt x="831279" y="10418"/>
                  <a:pt x="840581" y="16867"/>
                  <a:pt x="840581" y="29766"/>
                </a:cubicBezTo>
                <a:cubicBezTo>
                  <a:pt x="840581" y="39936"/>
                  <a:pt x="835620" y="46633"/>
                  <a:pt x="825698" y="49858"/>
                </a:cubicBezTo>
                <a:cubicBezTo>
                  <a:pt x="817513" y="52586"/>
                  <a:pt x="812738" y="54260"/>
                  <a:pt x="811374" y="54881"/>
                </a:cubicBezTo>
                <a:cubicBezTo>
                  <a:pt x="810009" y="55501"/>
                  <a:pt x="808583" y="56927"/>
                  <a:pt x="807095" y="59159"/>
                </a:cubicBezTo>
                <a:cubicBezTo>
                  <a:pt x="804118" y="63128"/>
                  <a:pt x="802630" y="69453"/>
                  <a:pt x="802630" y="78135"/>
                </a:cubicBezTo>
                <a:lnTo>
                  <a:pt x="802630" y="450577"/>
                </a:lnTo>
                <a:cubicBezTo>
                  <a:pt x="802630" y="459259"/>
                  <a:pt x="804118" y="465584"/>
                  <a:pt x="807095" y="469553"/>
                </a:cubicBezTo>
                <a:cubicBezTo>
                  <a:pt x="808583" y="471785"/>
                  <a:pt x="810009" y="473212"/>
                  <a:pt x="811374" y="473832"/>
                </a:cubicBezTo>
                <a:cubicBezTo>
                  <a:pt x="812738" y="474452"/>
                  <a:pt x="817513" y="476126"/>
                  <a:pt x="825698" y="478855"/>
                </a:cubicBezTo>
                <a:cubicBezTo>
                  <a:pt x="835620" y="482079"/>
                  <a:pt x="840581" y="488777"/>
                  <a:pt x="840581" y="498947"/>
                </a:cubicBezTo>
                <a:cubicBezTo>
                  <a:pt x="840581" y="511845"/>
                  <a:pt x="831279" y="518294"/>
                  <a:pt x="812676" y="518294"/>
                </a:cubicBezTo>
                <a:lnTo>
                  <a:pt x="802630" y="518294"/>
                </a:lnTo>
                <a:lnTo>
                  <a:pt x="637059" y="518294"/>
                </a:lnTo>
                <a:lnTo>
                  <a:pt x="624780" y="518294"/>
                </a:lnTo>
                <a:cubicBezTo>
                  <a:pt x="613866" y="518294"/>
                  <a:pt x="605619" y="516620"/>
                  <a:pt x="600038" y="513271"/>
                </a:cubicBezTo>
                <a:cubicBezTo>
                  <a:pt x="594457" y="509923"/>
                  <a:pt x="591666" y="504900"/>
                  <a:pt x="591666" y="498202"/>
                </a:cubicBezTo>
                <a:cubicBezTo>
                  <a:pt x="591666" y="487288"/>
                  <a:pt x="597619" y="480467"/>
                  <a:pt x="609525" y="477739"/>
                </a:cubicBezTo>
                <a:cubicBezTo>
                  <a:pt x="619199" y="475258"/>
                  <a:pt x="624904" y="473708"/>
                  <a:pt x="626641" y="473088"/>
                </a:cubicBezTo>
                <a:cubicBezTo>
                  <a:pt x="628377" y="472467"/>
                  <a:pt x="630113" y="471041"/>
                  <a:pt x="631850" y="468809"/>
                </a:cubicBezTo>
                <a:cubicBezTo>
                  <a:pt x="635570" y="464344"/>
                  <a:pt x="637431" y="457275"/>
                  <a:pt x="637431" y="447601"/>
                </a:cubicBezTo>
                <a:close/>
                <a:moveTo>
                  <a:pt x="326380" y="10418"/>
                </a:moveTo>
                <a:lnTo>
                  <a:pt x="500509" y="10418"/>
                </a:lnTo>
                <a:lnTo>
                  <a:pt x="573807" y="219150"/>
                </a:lnTo>
                <a:lnTo>
                  <a:pt x="606177" y="106412"/>
                </a:lnTo>
                <a:lnTo>
                  <a:pt x="606177" y="229940"/>
                </a:lnTo>
                <a:lnTo>
                  <a:pt x="520229" y="518294"/>
                </a:lnTo>
                <a:lnTo>
                  <a:pt x="500509" y="518294"/>
                </a:lnTo>
                <a:lnTo>
                  <a:pt x="356146" y="90041"/>
                </a:lnTo>
                <a:cubicBezTo>
                  <a:pt x="351185" y="75655"/>
                  <a:pt x="345976" y="65981"/>
                  <a:pt x="340519" y="61020"/>
                </a:cubicBezTo>
                <a:cubicBezTo>
                  <a:pt x="337294" y="57795"/>
                  <a:pt x="331713" y="55439"/>
                  <a:pt x="323775" y="53950"/>
                </a:cubicBezTo>
                <a:cubicBezTo>
                  <a:pt x="307652" y="50478"/>
                  <a:pt x="299591" y="42788"/>
                  <a:pt x="299591" y="30882"/>
                </a:cubicBezTo>
                <a:cubicBezTo>
                  <a:pt x="299591" y="24433"/>
                  <a:pt x="301885" y="19410"/>
                  <a:pt x="306474" y="15813"/>
                </a:cubicBezTo>
                <a:cubicBezTo>
                  <a:pt x="311063" y="12217"/>
                  <a:pt x="317698" y="10418"/>
                  <a:pt x="326380" y="10418"/>
                </a:cubicBezTo>
                <a:close/>
                <a:moveTo>
                  <a:pt x="27905" y="10418"/>
                </a:moveTo>
                <a:lnTo>
                  <a:pt x="37579" y="10418"/>
                </a:lnTo>
                <a:lnTo>
                  <a:pt x="203522" y="10418"/>
                </a:lnTo>
                <a:lnTo>
                  <a:pt x="213196" y="10418"/>
                </a:lnTo>
                <a:cubicBezTo>
                  <a:pt x="222126" y="10418"/>
                  <a:pt x="229009" y="12092"/>
                  <a:pt x="233846" y="15441"/>
                </a:cubicBezTo>
                <a:cubicBezTo>
                  <a:pt x="238683" y="18790"/>
                  <a:pt x="241101" y="23565"/>
                  <a:pt x="241101" y="29766"/>
                </a:cubicBezTo>
                <a:cubicBezTo>
                  <a:pt x="241101" y="39936"/>
                  <a:pt x="236141" y="46633"/>
                  <a:pt x="226219" y="49858"/>
                </a:cubicBezTo>
                <a:cubicBezTo>
                  <a:pt x="218033" y="52586"/>
                  <a:pt x="213258" y="54260"/>
                  <a:pt x="211894" y="54881"/>
                </a:cubicBezTo>
                <a:cubicBezTo>
                  <a:pt x="210530" y="55501"/>
                  <a:pt x="209103" y="56927"/>
                  <a:pt x="207615" y="59159"/>
                </a:cubicBezTo>
                <a:cubicBezTo>
                  <a:pt x="204639" y="63128"/>
                  <a:pt x="203150" y="69453"/>
                  <a:pt x="203150" y="78135"/>
                </a:cubicBezTo>
                <a:lnTo>
                  <a:pt x="203150" y="450577"/>
                </a:lnTo>
                <a:cubicBezTo>
                  <a:pt x="203150" y="459259"/>
                  <a:pt x="204639" y="465584"/>
                  <a:pt x="207615" y="469553"/>
                </a:cubicBezTo>
                <a:cubicBezTo>
                  <a:pt x="209103" y="471785"/>
                  <a:pt x="210530" y="473212"/>
                  <a:pt x="211894" y="473832"/>
                </a:cubicBezTo>
                <a:cubicBezTo>
                  <a:pt x="213258" y="474452"/>
                  <a:pt x="218033" y="476126"/>
                  <a:pt x="226219" y="478855"/>
                </a:cubicBezTo>
                <a:cubicBezTo>
                  <a:pt x="236141" y="482079"/>
                  <a:pt x="241101" y="488777"/>
                  <a:pt x="241101" y="498947"/>
                </a:cubicBezTo>
                <a:cubicBezTo>
                  <a:pt x="241101" y="505148"/>
                  <a:pt x="238683" y="509923"/>
                  <a:pt x="233846" y="513271"/>
                </a:cubicBezTo>
                <a:cubicBezTo>
                  <a:pt x="229009" y="516620"/>
                  <a:pt x="222126" y="518294"/>
                  <a:pt x="213196" y="518294"/>
                </a:cubicBezTo>
                <a:lnTo>
                  <a:pt x="203522" y="518294"/>
                </a:lnTo>
                <a:lnTo>
                  <a:pt x="37579" y="518294"/>
                </a:lnTo>
                <a:lnTo>
                  <a:pt x="27905" y="518294"/>
                </a:lnTo>
                <a:cubicBezTo>
                  <a:pt x="18975" y="518294"/>
                  <a:pt x="12092" y="516620"/>
                  <a:pt x="7255" y="513271"/>
                </a:cubicBezTo>
                <a:cubicBezTo>
                  <a:pt x="2418" y="509923"/>
                  <a:pt x="0" y="505148"/>
                  <a:pt x="0" y="498947"/>
                </a:cubicBezTo>
                <a:cubicBezTo>
                  <a:pt x="0" y="488777"/>
                  <a:pt x="4961" y="482079"/>
                  <a:pt x="14883" y="478855"/>
                </a:cubicBezTo>
                <a:cubicBezTo>
                  <a:pt x="23068" y="476126"/>
                  <a:pt x="27843" y="474452"/>
                  <a:pt x="29207" y="473832"/>
                </a:cubicBezTo>
                <a:cubicBezTo>
                  <a:pt x="30572" y="473212"/>
                  <a:pt x="31998" y="471785"/>
                  <a:pt x="33486" y="469553"/>
                </a:cubicBezTo>
                <a:cubicBezTo>
                  <a:pt x="36463" y="465584"/>
                  <a:pt x="37951" y="459259"/>
                  <a:pt x="37951" y="450577"/>
                </a:cubicBezTo>
                <a:lnTo>
                  <a:pt x="37951" y="78135"/>
                </a:lnTo>
                <a:cubicBezTo>
                  <a:pt x="37951" y="69453"/>
                  <a:pt x="36463" y="63128"/>
                  <a:pt x="33486" y="59159"/>
                </a:cubicBezTo>
                <a:cubicBezTo>
                  <a:pt x="31998" y="56927"/>
                  <a:pt x="30572" y="55501"/>
                  <a:pt x="29207" y="54881"/>
                </a:cubicBezTo>
                <a:cubicBezTo>
                  <a:pt x="27843" y="54260"/>
                  <a:pt x="23068" y="52586"/>
                  <a:pt x="14883" y="49858"/>
                </a:cubicBezTo>
                <a:cubicBezTo>
                  <a:pt x="4961" y="46633"/>
                  <a:pt x="0" y="39936"/>
                  <a:pt x="0" y="29766"/>
                </a:cubicBezTo>
                <a:cubicBezTo>
                  <a:pt x="0" y="23565"/>
                  <a:pt x="2418" y="18790"/>
                  <a:pt x="7255" y="15441"/>
                </a:cubicBezTo>
                <a:cubicBezTo>
                  <a:pt x="12092" y="12092"/>
                  <a:pt x="18975" y="10418"/>
                  <a:pt x="27905" y="10418"/>
                </a:cubicBezTo>
                <a:close/>
                <a:moveTo>
                  <a:pt x="3169443" y="372"/>
                </a:moveTo>
                <a:cubicBezTo>
                  <a:pt x="3196233" y="1613"/>
                  <a:pt x="3220727" y="7070"/>
                  <a:pt x="3242927" y="16743"/>
                </a:cubicBezTo>
                <a:cubicBezTo>
                  <a:pt x="3265127" y="26417"/>
                  <a:pt x="3285777" y="40556"/>
                  <a:pt x="3304877" y="59159"/>
                </a:cubicBezTo>
                <a:cubicBezTo>
                  <a:pt x="3355479" y="108521"/>
                  <a:pt x="3380779" y="177106"/>
                  <a:pt x="3380779" y="264914"/>
                </a:cubicBezTo>
                <a:cubicBezTo>
                  <a:pt x="3380779" y="350987"/>
                  <a:pt x="3356595" y="418083"/>
                  <a:pt x="3308226" y="466204"/>
                </a:cubicBezTo>
                <a:cubicBezTo>
                  <a:pt x="3271019" y="503411"/>
                  <a:pt x="3224758" y="524123"/>
                  <a:pt x="3169443" y="528340"/>
                </a:cubicBezTo>
                <a:lnTo>
                  <a:pt x="3169443" y="487412"/>
                </a:lnTo>
                <a:cubicBezTo>
                  <a:pt x="3175893" y="485924"/>
                  <a:pt x="3180916" y="484002"/>
                  <a:pt x="3184512" y="481645"/>
                </a:cubicBezTo>
                <a:cubicBezTo>
                  <a:pt x="3188109" y="479289"/>
                  <a:pt x="3191395" y="475878"/>
                  <a:pt x="3194372" y="471413"/>
                </a:cubicBezTo>
                <a:cubicBezTo>
                  <a:pt x="3201069" y="461243"/>
                  <a:pt x="3204418" y="445864"/>
                  <a:pt x="3204418" y="425277"/>
                </a:cubicBezTo>
                <a:lnTo>
                  <a:pt x="3204418" y="92646"/>
                </a:lnTo>
                <a:cubicBezTo>
                  <a:pt x="3204418" y="79499"/>
                  <a:pt x="3202185" y="69081"/>
                  <a:pt x="3197721" y="61392"/>
                </a:cubicBezTo>
                <a:cubicBezTo>
                  <a:pt x="3194744" y="56183"/>
                  <a:pt x="3191209" y="52090"/>
                  <a:pt x="3187117" y="49113"/>
                </a:cubicBezTo>
                <a:cubicBezTo>
                  <a:pt x="3183024" y="46137"/>
                  <a:pt x="3177133" y="43284"/>
                  <a:pt x="3169443" y="40556"/>
                </a:cubicBezTo>
                <a:close/>
                <a:moveTo>
                  <a:pt x="3138934" y="372"/>
                </a:moveTo>
                <a:lnTo>
                  <a:pt x="3138934" y="40556"/>
                </a:lnTo>
                <a:cubicBezTo>
                  <a:pt x="3126283" y="45021"/>
                  <a:pt x="3117353" y="51098"/>
                  <a:pt x="3112145" y="58787"/>
                </a:cubicBezTo>
                <a:cubicBezTo>
                  <a:pt x="3106935" y="66477"/>
                  <a:pt x="3104331" y="77763"/>
                  <a:pt x="3104331" y="92646"/>
                </a:cubicBezTo>
                <a:lnTo>
                  <a:pt x="3104331" y="425277"/>
                </a:lnTo>
                <a:cubicBezTo>
                  <a:pt x="3104331" y="447105"/>
                  <a:pt x="3107308" y="462484"/>
                  <a:pt x="3113261" y="471413"/>
                </a:cubicBezTo>
                <a:cubicBezTo>
                  <a:pt x="3117973" y="478855"/>
                  <a:pt x="3126531" y="484188"/>
                  <a:pt x="3138934" y="487412"/>
                </a:cubicBezTo>
                <a:lnTo>
                  <a:pt x="3138934" y="528340"/>
                </a:lnTo>
                <a:cubicBezTo>
                  <a:pt x="3083867" y="523875"/>
                  <a:pt x="3037731" y="503163"/>
                  <a:pt x="3000523" y="466204"/>
                </a:cubicBezTo>
                <a:cubicBezTo>
                  <a:pt x="2952154" y="418083"/>
                  <a:pt x="2927970" y="350987"/>
                  <a:pt x="2927970" y="264914"/>
                </a:cubicBezTo>
                <a:cubicBezTo>
                  <a:pt x="2927970" y="221754"/>
                  <a:pt x="2934357" y="182749"/>
                  <a:pt x="2947131" y="147898"/>
                </a:cubicBezTo>
                <a:cubicBezTo>
                  <a:pt x="2959906" y="113048"/>
                  <a:pt x="2978819" y="83468"/>
                  <a:pt x="3003872" y="59159"/>
                </a:cubicBezTo>
                <a:cubicBezTo>
                  <a:pt x="3022972" y="40556"/>
                  <a:pt x="3043559" y="26417"/>
                  <a:pt x="3065636" y="16743"/>
                </a:cubicBezTo>
                <a:cubicBezTo>
                  <a:pt x="3087712" y="7070"/>
                  <a:pt x="3112145" y="1613"/>
                  <a:pt x="3138934" y="372"/>
                </a:cubicBezTo>
                <a:close/>
                <a:moveTo>
                  <a:pt x="2234877" y="372"/>
                </a:moveTo>
                <a:cubicBezTo>
                  <a:pt x="2241575" y="372"/>
                  <a:pt x="2246721" y="2357"/>
                  <a:pt x="2250318" y="6325"/>
                </a:cubicBezTo>
                <a:cubicBezTo>
                  <a:pt x="2253915" y="10294"/>
                  <a:pt x="2255713" y="16123"/>
                  <a:pt x="2255713" y="23813"/>
                </a:cubicBezTo>
                <a:lnTo>
                  <a:pt x="2255713" y="178594"/>
                </a:lnTo>
                <a:cubicBezTo>
                  <a:pt x="2255713" y="188516"/>
                  <a:pt x="2253481" y="195709"/>
                  <a:pt x="2249016" y="200174"/>
                </a:cubicBezTo>
                <a:cubicBezTo>
                  <a:pt x="2244551" y="204639"/>
                  <a:pt x="2239466" y="206871"/>
                  <a:pt x="2233761" y="206871"/>
                </a:cubicBezTo>
                <a:cubicBezTo>
                  <a:pt x="2227808" y="206871"/>
                  <a:pt x="2223033" y="204949"/>
                  <a:pt x="2219437" y="201104"/>
                </a:cubicBezTo>
                <a:cubicBezTo>
                  <a:pt x="2215840" y="197259"/>
                  <a:pt x="2212925" y="190996"/>
                  <a:pt x="2210693" y="182315"/>
                </a:cubicBezTo>
                <a:cubicBezTo>
                  <a:pt x="2205484" y="162719"/>
                  <a:pt x="2200399" y="147340"/>
                  <a:pt x="2195438" y="136178"/>
                </a:cubicBezTo>
                <a:cubicBezTo>
                  <a:pt x="2184772" y="112613"/>
                  <a:pt x="2172617" y="93514"/>
                  <a:pt x="2158975" y="78879"/>
                </a:cubicBezTo>
                <a:cubicBezTo>
                  <a:pt x="2149797" y="68957"/>
                  <a:pt x="2140619" y="61330"/>
                  <a:pt x="2131442" y="55997"/>
                </a:cubicBezTo>
                <a:cubicBezTo>
                  <a:pt x="2122264" y="50664"/>
                  <a:pt x="2112094" y="47253"/>
                  <a:pt x="2100932" y="45765"/>
                </a:cubicBezTo>
                <a:lnTo>
                  <a:pt x="2100932" y="744"/>
                </a:lnTo>
                <a:cubicBezTo>
                  <a:pt x="2113086" y="2729"/>
                  <a:pt x="2122946" y="4837"/>
                  <a:pt x="2130512" y="7070"/>
                </a:cubicBezTo>
                <a:cubicBezTo>
                  <a:pt x="2138077" y="9302"/>
                  <a:pt x="2151781" y="14015"/>
                  <a:pt x="2171625" y="21208"/>
                </a:cubicBezTo>
                <a:cubicBezTo>
                  <a:pt x="2184276" y="25673"/>
                  <a:pt x="2192709" y="27905"/>
                  <a:pt x="2196926" y="27905"/>
                </a:cubicBezTo>
                <a:cubicBezTo>
                  <a:pt x="2204120" y="27905"/>
                  <a:pt x="2209577" y="24681"/>
                  <a:pt x="2213297" y="18232"/>
                </a:cubicBezTo>
                <a:lnTo>
                  <a:pt x="2218134" y="9302"/>
                </a:lnTo>
                <a:cubicBezTo>
                  <a:pt x="2221111" y="3349"/>
                  <a:pt x="2226692" y="372"/>
                  <a:pt x="2234877" y="372"/>
                </a:cubicBezTo>
                <a:close/>
                <a:moveTo>
                  <a:pt x="2062981" y="0"/>
                </a:moveTo>
                <a:lnTo>
                  <a:pt x="2071539" y="372"/>
                </a:lnTo>
                <a:lnTo>
                  <a:pt x="2071539" y="45393"/>
                </a:lnTo>
                <a:cubicBezTo>
                  <a:pt x="2056903" y="47625"/>
                  <a:pt x="2045989" y="54074"/>
                  <a:pt x="2038796" y="64740"/>
                </a:cubicBezTo>
                <a:cubicBezTo>
                  <a:pt x="2031603" y="75406"/>
                  <a:pt x="2028006" y="90661"/>
                  <a:pt x="2028006" y="110505"/>
                </a:cubicBezTo>
                <a:lnTo>
                  <a:pt x="2028006" y="417835"/>
                </a:lnTo>
                <a:lnTo>
                  <a:pt x="2028006" y="433834"/>
                </a:lnTo>
                <a:cubicBezTo>
                  <a:pt x="2028006" y="439539"/>
                  <a:pt x="2029185" y="445554"/>
                  <a:pt x="2031541" y="451880"/>
                </a:cubicBezTo>
                <a:cubicBezTo>
                  <a:pt x="2033897" y="458205"/>
                  <a:pt x="2036936" y="463600"/>
                  <a:pt x="2040657" y="468065"/>
                </a:cubicBezTo>
                <a:cubicBezTo>
                  <a:pt x="2044625" y="473026"/>
                  <a:pt x="2048842" y="476560"/>
                  <a:pt x="2053307" y="478669"/>
                </a:cubicBezTo>
                <a:cubicBezTo>
                  <a:pt x="2057772" y="480777"/>
                  <a:pt x="2063849" y="482203"/>
                  <a:pt x="2071539" y="482948"/>
                </a:cubicBezTo>
                <a:lnTo>
                  <a:pt x="2071539" y="528340"/>
                </a:lnTo>
                <a:cubicBezTo>
                  <a:pt x="2023417" y="528340"/>
                  <a:pt x="1981621" y="515814"/>
                  <a:pt x="1946151" y="490761"/>
                </a:cubicBezTo>
                <a:cubicBezTo>
                  <a:pt x="1914897" y="468685"/>
                  <a:pt x="1891333" y="438981"/>
                  <a:pt x="1875457" y="401650"/>
                </a:cubicBezTo>
                <a:cubicBezTo>
                  <a:pt x="1859583" y="364319"/>
                  <a:pt x="1851645" y="320105"/>
                  <a:pt x="1851645" y="269007"/>
                </a:cubicBezTo>
                <a:cubicBezTo>
                  <a:pt x="1851645" y="231552"/>
                  <a:pt x="1856792" y="196639"/>
                  <a:pt x="1867086" y="164269"/>
                </a:cubicBezTo>
                <a:cubicBezTo>
                  <a:pt x="1877380" y="131899"/>
                  <a:pt x="1892325" y="103808"/>
                  <a:pt x="1911920" y="79995"/>
                </a:cubicBezTo>
                <a:cubicBezTo>
                  <a:pt x="1931764" y="55935"/>
                  <a:pt x="1955515" y="36587"/>
                  <a:pt x="1983172" y="21952"/>
                </a:cubicBezTo>
                <a:cubicBezTo>
                  <a:pt x="2010829" y="7318"/>
                  <a:pt x="2037432" y="0"/>
                  <a:pt x="206298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900"/>
              </a:spcBef>
            </a:pPr>
            <a:endParaRPr lang="en-IN" sz="6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tencil" panose="040409050D0802020404" pitchFamily="82" charset="0"/>
              <a:ea typeface="Times New Roman" panose="02020603050405020304" pitchFamily="18" charset="0"/>
            </a:endParaRPr>
          </a:p>
        </p:txBody>
      </p:sp>
      <p:pic>
        <p:nvPicPr>
          <p:cNvPr id="30" name="Graphic 29" descr="Arrow: Straigh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5A8800A2-81B1-9C24-5E57-031BE00170B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25923" y="6955126"/>
            <a:ext cx="840134" cy="840134"/>
          </a:xfrm>
          <a:prstGeom prst="rect">
            <a:avLst/>
          </a:prstGeom>
        </p:spPr>
      </p:pic>
      <p:pic>
        <p:nvPicPr>
          <p:cNvPr id="31" name="Graphic 30" descr="Arrow: Straight with solid fill">
            <a:extLst>
              <a:ext uri="{FF2B5EF4-FFF2-40B4-BE49-F238E27FC236}">
                <a16:creationId xmlns:a16="http://schemas.microsoft.com/office/drawing/2014/main" id="{916420FA-620F-58F6-F7D4-7663D0F322D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flipH="1">
            <a:off x="9185144" y="6955126"/>
            <a:ext cx="840134" cy="840134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3C09C02C-099C-E900-132A-127927380748}"/>
              </a:ext>
            </a:extLst>
          </p:cNvPr>
          <p:cNvSpPr/>
          <p:nvPr/>
        </p:nvSpPr>
        <p:spPr>
          <a:xfrm>
            <a:off x="334825" y="1124063"/>
            <a:ext cx="6844913" cy="5981473"/>
          </a:xfrm>
          <a:prstGeom prst="roundRect">
            <a:avLst>
              <a:gd name="adj" fmla="val 9417"/>
            </a:avLst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Market Reaction</a:t>
            </a:r>
            <a:r>
              <a:rPr lang="en-IN" sz="18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Companies involved may see an increase in stock prices, while competitors might face pressure  to stay competitive.</a:t>
            </a: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Global Impact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Benefiting patients worldwide, especially in underserved regions. </a:t>
            </a: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Economic Growth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By fostering innovation, this collaboration may contribute to economic growth in the healthcare sector.</a:t>
            </a: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Ethical Considerations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Striking a balance between technological advancements and patient privacy is crucial.</a:t>
            </a: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1" name="Picture Placeholder 21">
            <a:extLst>
              <a:ext uri="{FF2B5EF4-FFF2-40B4-BE49-F238E27FC236}">
                <a16:creationId xmlns:a16="http://schemas.microsoft.com/office/drawing/2014/main" id="{988BAF0D-5DA4-699B-A846-2239CFB2B09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82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colorTemperature colorTemp="8069"/>
                    </a14:imgEffect>
                    <a14:imgEffect>
                      <a14:saturation sat="14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rcRect l="28895" r="28895"/>
          <a:stretch/>
        </p:blipFill>
        <p:spPr>
          <a:xfrm flipH="1">
            <a:off x="17547646" y="1807803"/>
            <a:ext cx="3731623" cy="4309762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79400" dist="139700" dir="8100000" sx="101000" sy="101000" algn="tr" rotWithShape="0">
              <a:schemeClr val="bg1">
                <a:alpha val="63000"/>
              </a:schemeClr>
            </a:outerShdw>
            <a:softEdge rad="0"/>
          </a:effectLst>
        </p:spPr>
      </p:pic>
      <p:sp>
        <p:nvSpPr>
          <p:cNvPr id="2054" name="TextBox 2053">
            <a:extLst>
              <a:ext uri="{FF2B5EF4-FFF2-40B4-BE49-F238E27FC236}">
                <a16:creationId xmlns:a16="http://schemas.microsoft.com/office/drawing/2014/main" id="{B45CCCFD-6872-B8DB-E2CB-C9AC6F5D9062}"/>
              </a:ext>
            </a:extLst>
          </p:cNvPr>
          <p:cNvSpPr txBox="1"/>
          <p:nvPr/>
        </p:nvSpPr>
        <p:spPr>
          <a:xfrm>
            <a:off x="17737218" y="3665425"/>
            <a:ext cx="3352478" cy="472832"/>
          </a:xfrm>
          <a:custGeom>
            <a:avLst/>
            <a:gdLst/>
            <a:ahLst/>
            <a:cxnLst/>
            <a:rect l="l" t="t" r="r" b="b"/>
            <a:pathLst>
              <a:path w="4117740" h="580765">
                <a:moveTo>
                  <a:pt x="3389152" y="394953"/>
                </a:moveTo>
                <a:cubicBezTo>
                  <a:pt x="3396792" y="394953"/>
                  <a:pt x="3402112" y="397204"/>
                  <a:pt x="3405113" y="401706"/>
                </a:cubicBezTo>
                <a:cubicBezTo>
                  <a:pt x="3408114" y="406208"/>
                  <a:pt x="3409616" y="414052"/>
                  <a:pt x="3409616" y="425239"/>
                </a:cubicBezTo>
                <a:lnTo>
                  <a:pt x="3409616" y="569714"/>
                </a:lnTo>
                <a:lnTo>
                  <a:pt x="3239356" y="569714"/>
                </a:lnTo>
                <a:lnTo>
                  <a:pt x="3239356" y="525512"/>
                </a:lnTo>
                <a:cubicBezTo>
                  <a:pt x="3257091" y="522784"/>
                  <a:pt x="3271757" y="518964"/>
                  <a:pt x="3283353" y="514052"/>
                </a:cubicBezTo>
                <a:cubicBezTo>
                  <a:pt x="3294950" y="509141"/>
                  <a:pt x="3306614" y="501638"/>
                  <a:pt x="3318346" y="491542"/>
                </a:cubicBezTo>
                <a:cubicBezTo>
                  <a:pt x="3330079" y="481447"/>
                  <a:pt x="3339424" y="471010"/>
                  <a:pt x="3346382" y="460232"/>
                </a:cubicBezTo>
                <a:cubicBezTo>
                  <a:pt x="3353340" y="449455"/>
                  <a:pt x="3359956" y="435198"/>
                  <a:pt x="3366232" y="417463"/>
                </a:cubicBezTo>
                <a:cubicBezTo>
                  <a:pt x="3369233" y="408732"/>
                  <a:pt x="3372371" y="402797"/>
                  <a:pt x="3375645" y="399659"/>
                </a:cubicBezTo>
                <a:cubicBezTo>
                  <a:pt x="3378920" y="396522"/>
                  <a:pt x="3383422" y="394953"/>
                  <a:pt x="3389152" y="394953"/>
                </a:cubicBezTo>
                <a:close/>
                <a:moveTo>
                  <a:pt x="1465102" y="394953"/>
                </a:moveTo>
                <a:cubicBezTo>
                  <a:pt x="1472742" y="394953"/>
                  <a:pt x="1478062" y="397204"/>
                  <a:pt x="1481064" y="401706"/>
                </a:cubicBezTo>
                <a:cubicBezTo>
                  <a:pt x="1484065" y="406208"/>
                  <a:pt x="1485566" y="414052"/>
                  <a:pt x="1485566" y="425239"/>
                </a:cubicBezTo>
                <a:lnTo>
                  <a:pt x="1485566" y="569714"/>
                </a:lnTo>
                <a:lnTo>
                  <a:pt x="1315306" y="569714"/>
                </a:lnTo>
                <a:lnTo>
                  <a:pt x="1315306" y="525512"/>
                </a:lnTo>
                <a:cubicBezTo>
                  <a:pt x="1333041" y="522784"/>
                  <a:pt x="1347707" y="518964"/>
                  <a:pt x="1359304" y="514052"/>
                </a:cubicBezTo>
                <a:cubicBezTo>
                  <a:pt x="1370900" y="509141"/>
                  <a:pt x="1382564" y="501638"/>
                  <a:pt x="1394297" y="491542"/>
                </a:cubicBezTo>
                <a:cubicBezTo>
                  <a:pt x="1406029" y="481447"/>
                  <a:pt x="1415374" y="471010"/>
                  <a:pt x="1422332" y="460232"/>
                </a:cubicBezTo>
                <a:cubicBezTo>
                  <a:pt x="1429290" y="449455"/>
                  <a:pt x="1435907" y="435198"/>
                  <a:pt x="1442182" y="417463"/>
                </a:cubicBezTo>
                <a:cubicBezTo>
                  <a:pt x="1445184" y="408732"/>
                  <a:pt x="1448321" y="402797"/>
                  <a:pt x="1451596" y="399659"/>
                </a:cubicBezTo>
                <a:cubicBezTo>
                  <a:pt x="1454870" y="396522"/>
                  <a:pt x="1459372" y="394953"/>
                  <a:pt x="1465102" y="394953"/>
                </a:cubicBezTo>
                <a:close/>
                <a:moveTo>
                  <a:pt x="3312617" y="173124"/>
                </a:moveTo>
                <a:cubicBezTo>
                  <a:pt x="3321348" y="173124"/>
                  <a:pt x="3327351" y="176535"/>
                  <a:pt x="3330625" y="183356"/>
                </a:cubicBezTo>
                <a:cubicBezTo>
                  <a:pt x="3332535" y="186903"/>
                  <a:pt x="3333490" y="194952"/>
                  <a:pt x="3333490" y="207504"/>
                </a:cubicBezTo>
                <a:lnTo>
                  <a:pt x="3333490" y="363438"/>
                </a:lnTo>
                <a:cubicBezTo>
                  <a:pt x="3333490" y="376262"/>
                  <a:pt x="3332057" y="385130"/>
                  <a:pt x="3329192" y="390041"/>
                </a:cubicBezTo>
                <a:cubicBezTo>
                  <a:pt x="3326328" y="394953"/>
                  <a:pt x="3321075" y="397408"/>
                  <a:pt x="3313435" y="397408"/>
                </a:cubicBezTo>
                <a:cubicBezTo>
                  <a:pt x="3307160" y="397408"/>
                  <a:pt x="3302248" y="395498"/>
                  <a:pt x="3298701" y="391679"/>
                </a:cubicBezTo>
                <a:cubicBezTo>
                  <a:pt x="3295154" y="387859"/>
                  <a:pt x="3292289" y="381447"/>
                  <a:pt x="3290106" y="372443"/>
                </a:cubicBezTo>
                <a:cubicBezTo>
                  <a:pt x="3285468" y="353616"/>
                  <a:pt x="3278851" y="339155"/>
                  <a:pt x="3270256" y="329059"/>
                </a:cubicBezTo>
                <a:cubicBezTo>
                  <a:pt x="3261662" y="318964"/>
                  <a:pt x="3250543" y="312279"/>
                  <a:pt x="3236900" y="309004"/>
                </a:cubicBezTo>
                <a:lnTo>
                  <a:pt x="3236900" y="261528"/>
                </a:lnTo>
                <a:cubicBezTo>
                  <a:pt x="3252726" y="253888"/>
                  <a:pt x="3264458" y="245566"/>
                  <a:pt x="3272098" y="236562"/>
                </a:cubicBezTo>
                <a:cubicBezTo>
                  <a:pt x="3279738" y="227558"/>
                  <a:pt x="3285332" y="215553"/>
                  <a:pt x="3288878" y="200546"/>
                </a:cubicBezTo>
                <a:cubicBezTo>
                  <a:pt x="3291061" y="190178"/>
                  <a:pt x="3293926" y="183015"/>
                  <a:pt x="3297474" y="179059"/>
                </a:cubicBezTo>
                <a:cubicBezTo>
                  <a:pt x="3301020" y="175103"/>
                  <a:pt x="3306068" y="173124"/>
                  <a:pt x="3312617" y="173124"/>
                </a:cubicBezTo>
                <a:close/>
                <a:moveTo>
                  <a:pt x="1388567" y="173124"/>
                </a:moveTo>
                <a:cubicBezTo>
                  <a:pt x="1397298" y="173124"/>
                  <a:pt x="1403301" y="176535"/>
                  <a:pt x="1406575" y="183356"/>
                </a:cubicBezTo>
                <a:cubicBezTo>
                  <a:pt x="1408485" y="186903"/>
                  <a:pt x="1409440" y="194952"/>
                  <a:pt x="1409440" y="207504"/>
                </a:cubicBezTo>
                <a:lnTo>
                  <a:pt x="1409440" y="363438"/>
                </a:lnTo>
                <a:cubicBezTo>
                  <a:pt x="1409440" y="376262"/>
                  <a:pt x="1408008" y="385130"/>
                  <a:pt x="1405142" y="390041"/>
                </a:cubicBezTo>
                <a:cubicBezTo>
                  <a:pt x="1402278" y="394953"/>
                  <a:pt x="1397026" y="397408"/>
                  <a:pt x="1389385" y="397408"/>
                </a:cubicBezTo>
                <a:cubicBezTo>
                  <a:pt x="1383110" y="397408"/>
                  <a:pt x="1378199" y="395498"/>
                  <a:pt x="1374652" y="391679"/>
                </a:cubicBezTo>
                <a:cubicBezTo>
                  <a:pt x="1371104" y="387859"/>
                  <a:pt x="1368239" y="381447"/>
                  <a:pt x="1366057" y="372443"/>
                </a:cubicBezTo>
                <a:cubicBezTo>
                  <a:pt x="1361418" y="353616"/>
                  <a:pt x="1354801" y="339155"/>
                  <a:pt x="1346207" y="329059"/>
                </a:cubicBezTo>
                <a:cubicBezTo>
                  <a:pt x="1337612" y="318964"/>
                  <a:pt x="1326493" y="312279"/>
                  <a:pt x="1312851" y="309004"/>
                </a:cubicBezTo>
                <a:lnTo>
                  <a:pt x="1312851" y="261528"/>
                </a:lnTo>
                <a:cubicBezTo>
                  <a:pt x="1328676" y="253888"/>
                  <a:pt x="1340408" y="245566"/>
                  <a:pt x="1348048" y="236562"/>
                </a:cubicBezTo>
                <a:cubicBezTo>
                  <a:pt x="1355688" y="227558"/>
                  <a:pt x="1361282" y="215553"/>
                  <a:pt x="1364829" y="200546"/>
                </a:cubicBezTo>
                <a:cubicBezTo>
                  <a:pt x="1367012" y="190178"/>
                  <a:pt x="1369876" y="183015"/>
                  <a:pt x="1373424" y="179059"/>
                </a:cubicBezTo>
                <a:cubicBezTo>
                  <a:pt x="1376971" y="175103"/>
                  <a:pt x="1382018" y="173124"/>
                  <a:pt x="1388567" y="173124"/>
                </a:cubicBezTo>
                <a:close/>
                <a:moveTo>
                  <a:pt x="3990045" y="11051"/>
                </a:moveTo>
                <a:lnTo>
                  <a:pt x="4087453" y="11051"/>
                </a:lnTo>
                <a:cubicBezTo>
                  <a:pt x="4098640" y="11051"/>
                  <a:pt x="4106484" y="12619"/>
                  <a:pt x="4110986" y="15757"/>
                </a:cubicBezTo>
                <a:cubicBezTo>
                  <a:pt x="4115488" y="18895"/>
                  <a:pt x="4117740" y="24147"/>
                  <a:pt x="4117740" y="31514"/>
                </a:cubicBezTo>
                <a:cubicBezTo>
                  <a:pt x="4117740" y="35880"/>
                  <a:pt x="4116580" y="39495"/>
                  <a:pt x="4114260" y="42360"/>
                </a:cubicBezTo>
                <a:cubicBezTo>
                  <a:pt x="4111942" y="45225"/>
                  <a:pt x="4108054" y="47886"/>
                  <a:pt x="4102596" y="50341"/>
                </a:cubicBezTo>
                <a:cubicBezTo>
                  <a:pt x="4090318" y="55798"/>
                  <a:pt x="4081314" y="61528"/>
                  <a:pt x="4075584" y="67531"/>
                </a:cubicBezTo>
                <a:cubicBezTo>
                  <a:pt x="4063033" y="80082"/>
                  <a:pt x="4053620" y="98227"/>
                  <a:pt x="4047344" y="121965"/>
                </a:cubicBezTo>
                <a:lnTo>
                  <a:pt x="3996594" y="318009"/>
                </a:lnTo>
                <a:lnTo>
                  <a:pt x="3975311" y="234925"/>
                </a:lnTo>
                <a:lnTo>
                  <a:pt x="4005188" y="113779"/>
                </a:lnTo>
                <a:cubicBezTo>
                  <a:pt x="4007644" y="104229"/>
                  <a:pt x="4008872" y="96862"/>
                  <a:pt x="4008872" y="91678"/>
                </a:cubicBezTo>
                <a:cubicBezTo>
                  <a:pt x="4008872" y="83493"/>
                  <a:pt x="4006621" y="76467"/>
                  <a:pt x="4002119" y="70600"/>
                </a:cubicBezTo>
                <a:cubicBezTo>
                  <a:pt x="3997616" y="64734"/>
                  <a:pt x="3990182" y="59209"/>
                  <a:pt x="3979813" y="54025"/>
                </a:cubicBezTo>
                <a:cubicBezTo>
                  <a:pt x="3972992" y="50478"/>
                  <a:pt x="3968285" y="47067"/>
                  <a:pt x="3965693" y="43793"/>
                </a:cubicBezTo>
                <a:cubicBezTo>
                  <a:pt x="3963101" y="40519"/>
                  <a:pt x="3961805" y="36289"/>
                  <a:pt x="3961805" y="31105"/>
                </a:cubicBezTo>
                <a:cubicBezTo>
                  <a:pt x="3961805" y="24011"/>
                  <a:pt x="3964056" y="18895"/>
                  <a:pt x="3968558" y="15757"/>
                </a:cubicBezTo>
                <a:cubicBezTo>
                  <a:pt x="3973060" y="12619"/>
                  <a:pt x="3980222" y="11051"/>
                  <a:pt x="3990045" y="11051"/>
                </a:cubicBezTo>
                <a:close/>
                <a:moveTo>
                  <a:pt x="3798504" y="11051"/>
                </a:moveTo>
                <a:lnTo>
                  <a:pt x="3882814" y="11051"/>
                </a:lnTo>
                <a:lnTo>
                  <a:pt x="3981041" y="383493"/>
                </a:lnTo>
                <a:lnTo>
                  <a:pt x="3934384" y="569714"/>
                </a:lnTo>
                <a:lnTo>
                  <a:pt x="3845161" y="569714"/>
                </a:lnTo>
                <a:lnTo>
                  <a:pt x="3749800" y="209959"/>
                </a:lnTo>
                <a:close/>
                <a:moveTo>
                  <a:pt x="3490727" y="11051"/>
                </a:moveTo>
                <a:lnTo>
                  <a:pt x="3682268" y="11051"/>
                </a:lnTo>
                <a:cubicBezTo>
                  <a:pt x="3694274" y="11051"/>
                  <a:pt x="3702460" y="12688"/>
                  <a:pt x="3706825" y="15962"/>
                </a:cubicBezTo>
                <a:cubicBezTo>
                  <a:pt x="3712555" y="20055"/>
                  <a:pt x="3715420" y="25648"/>
                  <a:pt x="3715420" y="32742"/>
                </a:cubicBezTo>
                <a:cubicBezTo>
                  <a:pt x="3715420" y="41201"/>
                  <a:pt x="3710645" y="48295"/>
                  <a:pt x="3701096" y="54025"/>
                </a:cubicBezTo>
                <a:cubicBezTo>
                  <a:pt x="3693183" y="58663"/>
                  <a:pt x="3688067" y="62551"/>
                  <a:pt x="3685747" y="65689"/>
                </a:cubicBezTo>
                <a:cubicBezTo>
                  <a:pt x="3683428" y="68827"/>
                  <a:pt x="3682268" y="73534"/>
                  <a:pt x="3682268" y="79809"/>
                </a:cubicBezTo>
                <a:cubicBezTo>
                  <a:pt x="3682268" y="82811"/>
                  <a:pt x="3682678" y="85812"/>
                  <a:pt x="3683496" y="88813"/>
                </a:cubicBezTo>
                <a:lnTo>
                  <a:pt x="3759622" y="371624"/>
                </a:lnTo>
                <a:lnTo>
                  <a:pt x="3710100" y="569714"/>
                </a:lnTo>
                <a:lnTo>
                  <a:pt x="3621696" y="569714"/>
                </a:lnTo>
                <a:lnTo>
                  <a:pt x="3489908" y="88813"/>
                </a:lnTo>
                <a:cubicBezTo>
                  <a:pt x="3486907" y="77899"/>
                  <a:pt x="3484110" y="70532"/>
                  <a:pt x="3481518" y="66712"/>
                </a:cubicBezTo>
                <a:cubicBezTo>
                  <a:pt x="3478926" y="62892"/>
                  <a:pt x="3474492" y="59755"/>
                  <a:pt x="3468216" y="57299"/>
                </a:cubicBezTo>
                <a:cubicBezTo>
                  <a:pt x="3457302" y="52933"/>
                  <a:pt x="3451845" y="45703"/>
                  <a:pt x="3451845" y="35607"/>
                </a:cubicBezTo>
                <a:cubicBezTo>
                  <a:pt x="3451845" y="27694"/>
                  <a:pt x="3455256" y="21624"/>
                  <a:pt x="3462077" y="17394"/>
                </a:cubicBezTo>
                <a:cubicBezTo>
                  <a:pt x="3468899" y="13165"/>
                  <a:pt x="3478448" y="11051"/>
                  <a:pt x="3490727" y="11051"/>
                </a:cubicBezTo>
                <a:close/>
                <a:moveTo>
                  <a:pt x="3238947" y="11051"/>
                </a:moveTo>
                <a:lnTo>
                  <a:pt x="3403886" y="11051"/>
                </a:lnTo>
                <a:lnTo>
                  <a:pt x="3403886" y="155935"/>
                </a:lnTo>
                <a:cubicBezTo>
                  <a:pt x="3403886" y="164393"/>
                  <a:pt x="3402248" y="170532"/>
                  <a:pt x="3398974" y="174352"/>
                </a:cubicBezTo>
                <a:cubicBezTo>
                  <a:pt x="3395700" y="178172"/>
                  <a:pt x="3390516" y="180082"/>
                  <a:pt x="3383422" y="180082"/>
                </a:cubicBezTo>
                <a:cubicBezTo>
                  <a:pt x="3377419" y="180082"/>
                  <a:pt x="3373053" y="178854"/>
                  <a:pt x="3370325" y="176399"/>
                </a:cubicBezTo>
                <a:cubicBezTo>
                  <a:pt x="3367596" y="173943"/>
                  <a:pt x="3365004" y="168895"/>
                  <a:pt x="3362548" y="161255"/>
                </a:cubicBezTo>
                <a:cubicBezTo>
                  <a:pt x="3352180" y="129605"/>
                  <a:pt x="3336969" y="105457"/>
                  <a:pt x="3316914" y="88813"/>
                </a:cubicBezTo>
                <a:cubicBezTo>
                  <a:pt x="3296860" y="72169"/>
                  <a:pt x="3270870" y="62210"/>
                  <a:pt x="3238947" y="58936"/>
                </a:cubicBezTo>
                <a:close/>
                <a:moveTo>
                  <a:pt x="3009752" y="11051"/>
                </a:moveTo>
                <a:lnTo>
                  <a:pt x="3020393" y="11051"/>
                </a:lnTo>
                <a:lnTo>
                  <a:pt x="3202521" y="11051"/>
                </a:lnTo>
                <a:lnTo>
                  <a:pt x="3202521" y="569714"/>
                </a:lnTo>
                <a:lnTo>
                  <a:pt x="3020393" y="569714"/>
                </a:lnTo>
                <a:lnTo>
                  <a:pt x="3009752" y="569714"/>
                </a:lnTo>
                <a:cubicBezTo>
                  <a:pt x="2999929" y="569714"/>
                  <a:pt x="2992357" y="567872"/>
                  <a:pt x="2987036" y="564189"/>
                </a:cubicBezTo>
                <a:cubicBezTo>
                  <a:pt x="2981716" y="560506"/>
                  <a:pt x="2979056" y="555253"/>
                  <a:pt x="2979056" y="548432"/>
                </a:cubicBezTo>
                <a:cubicBezTo>
                  <a:pt x="2979056" y="537245"/>
                  <a:pt x="2984512" y="529878"/>
                  <a:pt x="2995427" y="526331"/>
                </a:cubicBezTo>
                <a:cubicBezTo>
                  <a:pt x="3004431" y="523329"/>
                  <a:pt x="3009683" y="521488"/>
                  <a:pt x="3011184" y="520806"/>
                </a:cubicBezTo>
                <a:cubicBezTo>
                  <a:pt x="3012685" y="520123"/>
                  <a:pt x="3014254" y="518555"/>
                  <a:pt x="3015890" y="516099"/>
                </a:cubicBezTo>
                <a:cubicBezTo>
                  <a:pt x="3019165" y="511733"/>
                  <a:pt x="3020802" y="504775"/>
                  <a:pt x="3020802" y="495226"/>
                </a:cubicBezTo>
                <a:lnTo>
                  <a:pt x="3020802" y="85539"/>
                </a:lnTo>
                <a:cubicBezTo>
                  <a:pt x="3020802" y="75989"/>
                  <a:pt x="3019165" y="69032"/>
                  <a:pt x="3015890" y="64666"/>
                </a:cubicBezTo>
                <a:cubicBezTo>
                  <a:pt x="3014254" y="62210"/>
                  <a:pt x="3012685" y="60641"/>
                  <a:pt x="3011184" y="59959"/>
                </a:cubicBezTo>
                <a:cubicBezTo>
                  <a:pt x="3009683" y="59277"/>
                  <a:pt x="3004431" y="57435"/>
                  <a:pt x="2995427" y="54434"/>
                </a:cubicBezTo>
                <a:cubicBezTo>
                  <a:pt x="2984512" y="50887"/>
                  <a:pt x="2979056" y="43520"/>
                  <a:pt x="2979056" y="32333"/>
                </a:cubicBezTo>
                <a:cubicBezTo>
                  <a:pt x="2979056" y="25512"/>
                  <a:pt x="2981716" y="20259"/>
                  <a:pt x="2987036" y="16576"/>
                </a:cubicBezTo>
                <a:cubicBezTo>
                  <a:pt x="2992357" y="12892"/>
                  <a:pt x="2999929" y="11051"/>
                  <a:pt x="3009752" y="11051"/>
                </a:cubicBezTo>
                <a:close/>
                <a:moveTo>
                  <a:pt x="2676376" y="11051"/>
                </a:moveTo>
                <a:lnTo>
                  <a:pt x="2687018" y="11051"/>
                </a:lnTo>
                <a:lnTo>
                  <a:pt x="2869555" y="11051"/>
                </a:lnTo>
                <a:lnTo>
                  <a:pt x="2880196" y="11051"/>
                </a:lnTo>
                <a:cubicBezTo>
                  <a:pt x="2890019" y="11051"/>
                  <a:pt x="2897591" y="12892"/>
                  <a:pt x="2902912" y="16576"/>
                </a:cubicBezTo>
                <a:cubicBezTo>
                  <a:pt x="2908232" y="20259"/>
                  <a:pt x="2910892" y="25512"/>
                  <a:pt x="2910892" y="32333"/>
                </a:cubicBezTo>
                <a:cubicBezTo>
                  <a:pt x="2910892" y="43520"/>
                  <a:pt x="2905436" y="50887"/>
                  <a:pt x="2894521" y="54434"/>
                </a:cubicBezTo>
                <a:cubicBezTo>
                  <a:pt x="2885517" y="57435"/>
                  <a:pt x="2880265" y="59277"/>
                  <a:pt x="2878764" y="59959"/>
                </a:cubicBezTo>
                <a:cubicBezTo>
                  <a:pt x="2877263" y="60641"/>
                  <a:pt x="2875694" y="62210"/>
                  <a:pt x="2874058" y="64666"/>
                </a:cubicBezTo>
                <a:cubicBezTo>
                  <a:pt x="2870783" y="69032"/>
                  <a:pt x="2869146" y="75989"/>
                  <a:pt x="2869146" y="85539"/>
                </a:cubicBezTo>
                <a:lnTo>
                  <a:pt x="2869146" y="495226"/>
                </a:lnTo>
                <a:cubicBezTo>
                  <a:pt x="2869146" y="504775"/>
                  <a:pt x="2870783" y="511733"/>
                  <a:pt x="2874058" y="516099"/>
                </a:cubicBezTo>
                <a:cubicBezTo>
                  <a:pt x="2875694" y="518555"/>
                  <a:pt x="2877263" y="520123"/>
                  <a:pt x="2878764" y="520806"/>
                </a:cubicBezTo>
                <a:cubicBezTo>
                  <a:pt x="2880265" y="521488"/>
                  <a:pt x="2885517" y="523329"/>
                  <a:pt x="2894521" y="526331"/>
                </a:cubicBezTo>
                <a:cubicBezTo>
                  <a:pt x="2905436" y="529878"/>
                  <a:pt x="2910892" y="537245"/>
                  <a:pt x="2910892" y="548432"/>
                </a:cubicBezTo>
                <a:cubicBezTo>
                  <a:pt x="2910892" y="555253"/>
                  <a:pt x="2908232" y="560506"/>
                  <a:pt x="2902912" y="564189"/>
                </a:cubicBezTo>
                <a:cubicBezTo>
                  <a:pt x="2897591" y="567872"/>
                  <a:pt x="2890019" y="569714"/>
                  <a:pt x="2880196" y="569714"/>
                </a:cubicBezTo>
                <a:lnTo>
                  <a:pt x="2869555" y="569714"/>
                </a:lnTo>
                <a:lnTo>
                  <a:pt x="2687018" y="569714"/>
                </a:lnTo>
                <a:lnTo>
                  <a:pt x="2676376" y="569714"/>
                </a:lnTo>
                <a:cubicBezTo>
                  <a:pt x="2666554" y="569714"/>
                  <a:pt x="2658982" y="567872"/>
                  <a:pt x="2653662" y="564189"/>
                </a:cubicBezTo>
                <a:cubicBezTo>
                  <a:pt x="2648341" y="560506"/>
                  <a:pt x="2645680" y="555253"/>
                  <a:pt x="2645680" y="548432"/>
                </a:cubicBezTo>
                <a:cubicBezTo>
                  <a:pt x="2645680" y="537245"/>
                  <a:pt x="2651138" y="529878"/>
                  <a:pt x="2662052" y="526331"/>
                </a:cubicBezTo>
                <a:cubicBezTo>
                  <a:pt x="2671056" y="523329"/>
                  <a:pt x="2676308" y="521488"/>
                  <a:pt x="2677809" y="520806"/>
                </a:cubicBezTo>
                <a:cubicBezTo>
                  <a:pt x="2679310" y="520123"/>
                  <a:pt x="2680878" y="518555"/>
                  <a:pt x="2682516" y="516099"/>
                </a:cubicBezTo>
                <a:cubicBezTo>
                  <a:pt x="2685790" y="511733"/>
                  <a:pt x="2687427" y="504775"/>
                  <a:pt x="2687427" y="495226"/>
                </a:cubicBezTo>
                <a:lnTo>
                  <a:pt x="2687427" y="85539"/>
                </a:lnTo>
                <a:cubicBezTo>
                  <a:pt x="2687427" y="75989"/>
                  <a:pt x="2685790" y="69032"/>
                  <a:pt x="2682516" y="64666"/>
                </a:cubicBezTo>
                <a:cubicBezTo>
                  <a:pt x="2680878" y="62210"/>
                  <a:pt x="2679310" y="60641"/>
                  <a:pt x="2677809" y="59959"/>
                </a:cubicBezTo>
                <a:cubicBezTo>
                  <a:pt x="2676308" y="59277"/>
                  <a:pt x="2671056" y="57435"/>
                  <a:pt x="2662052" y="54434"/>
                </a:cubicBezTo>
                <a:cubicBezTo>
                  <a:pt x="2651138" y="50887"/>
                  <a:pt x="2645680" y="43520"/>
                  <a:pt x="2645680" y="32333"/>
                </a:cubicBezTo>
                <a:cubicBezTo>
                  <a:pt x="2645680" y="25512"/>
                  <a:pt x="2648341" y="20259"/>
                  <a:pt x="2653662" y="16576"/>
                </a:cubicBezTo>
                <a:cubicBezTo>
                  <a:pt x="2658982" y="12892"/>
                  <a:pt x="2666554" y="11051"/>
                  <a:pt x="2676376" y="11051"/>
                </a:cubicBezTo>
                <a:close/>
                <a:moveTo>
                  <a:pt x="2472780" y="11051"/>
                </a:moveTo>
                <a:lnTo>
                  <a:pt x="2573052" y="11051"/>
                </a:lnTo>
                <a:cubicBezTo>
                  <a:pt x="2585604" y="11051"/>
                  <a:pt x="2593789" y="12278"/>
                  <a:pt x="2597609" y="14734"/>
                </a:cubicBezTo>
                <a:cubicBezTo>
                  <a:pt x="2604158" y="18827"/>
                  <a:pt x="2607432" y="24693"/>
                  <a:pt x="2607432" y="32333"/>
                </a:cubicBezTo>
                <a:cubicBezTo>
                  <a:pt x="2607432" y="37517"/>
                  <a:pt x="2606408" y="41610"/>
                  <a:pt x="2604362" y="44611"/>
                </a:cubicBezTo>
                <a:cubicBezTo>
                  <a:pt x="2602316" y="47613"/>
                  <a:pt x="2598564" y="50341"/>
                  <a:pt x="2593107" y="52797"/>
                </a:cubicBezTo>
                <a:lnTo>
                  <a:pt x="2572234" y="62620"/>
                </a:lnTo>
                <a:cubicBezTo>
                  <a:pt x="2563503" y="66712"/>
                  <a:pt x="2555112" y="74830"/>
                  <a:pt x="2547064" y="86972"/>
                </a:cubicBezTo>
                <a:cubicBezTo>
                  <a:pt x="2539014" y="99113"/>
                  <a:pt x="2532807" y="112961"/>
                  <a:pt x="2528441" y="128513"/>
                </a:cubicBezTo>
                <a:lnTo>
                  <a:pt x="2462548" y="367940"/>
                </a:lnTo>
                <a:lnTo>
                  <a:pt x="2440856" y="290996"/>
                </a:lnTo>
                <a:lnTo>
                  <a:pt x="2487923" y="118691"/>
                </a:lnTo>
                <a:cubicBezTo>
                  <a:pt x="2490924" y="107776"/>
                  <a:pt x="2492561" y="101092"/>
                  <a:pt x="2492834" y="98636"/>
                </a:cubicBezTo>
                <a:cubicBezTo>
                  <a:pt x="2493380" y="92633"/>
                  <a:pt x="2492016" y="85948"/>
                  <a:pt x="2488741" y="78581"/>
                </a:cubicBezTo>
                <a:cubicBezTo>
                  <a:pt x="2484376" y="69032"/>
                  <a:pt x="2477554" y="62756"/>
                  <a:pt x="2468278" y="59755"/>
                </a:cubicBezTo>
                <a:lnTo>
                  <a:pt x="2454771" y="54843"/>
                </a:lnTo>
                <a:cubicBezTo>
                  <a:pt x="2444130" y="51296"/>
                  <a:pt x="2438810" y="44338"/>
                  <a:pt x="2438810" y="33970"/>
                </a:cubicBezTo>
                <a:cubicBezTo>
                  <a:pt x="2438810" y="26603"/>
                  <a:pt x="2441811" y="20941"/>
                  <a:pt x="2447814" y="16985"/>
                </a:cubicBezTo>
                <a:cubicBezTo>
                  <a:pt x="2453816" y="13029"/>
                  <a:pt x="2462138" y="11051"/>
                  <a:pt x="2472780" y="11051"/>
                </a:cubicBezTo>
                <a:close/>
                <a:moveTo>
                  <a:pt x="2157636" y="11051"/>
                </a:moveTo>
                <a:lnTo>
                  <a:pt x="2339764" y="11051"/>
                </a:lnTo>
                <a:cubicBezTo>
                  <a:pt x="2351224" y="11051"/>
                  <a:pt x="2359069" y="11323"/>
                  <a:pt x="2363298" y="11869"/>
                </a:cubicBezTo>
                <a:cubicBezTo>
                  <a:pt x="2367527" y="12415"/>
                  <a:pt x="2371006" y="13506"/>
                  <a:pt x="2373734" y="15143"/>
                </a:cubicBezTo>
                <a:cubicBezTo>
                  <a:pt x="2376463" y="17053"/>
                  <a:pt x="2378782" y="19782"/>
                  <a:pt x="2380692" y="23329"/>
                </a:cubicBezTo>
                <a:cubicBezTo>
                  <a:pt x="2382602" y="26876"/>
                  <a:pt x="2383557" y="30287"/>
                  <a:pt x="2383557" y="33561"/>
                </a:cubicBezTo>
                <a:cubicBezTo>
                  <a:pt x="2383557" y="43656"/>
                  <a:pt x="2378782" y="50887"/>
                  <a:pt x="2369232" y="55253"/>
                </a:cubicBezTo>
                <a:cubicBezTo>
                  <a:pt x="2362138" y="58800"/>
                  <a:pt x="2357295" y="62415"/>
                  <a:pt x="2354703" y="66098"/>
                </a:cubicBezTo>
                <a:cubicBezTo>
                  <a:pt x="2352111" y="69782"/>
                  <a:pt x="2350815" y="75034"/>
                  <a:pt x="2350815" y="81856"/>
                </a:cubicBezTo>
                <a:cubicBezTo>
                  <a:pt x="2350815" y="86221"/>
                  <a:pt x="2351224" y="90041"/>
                  <a:pt x="2352043" y="93315"/>
                </a:cubicBezTo>
                <a:lnTo>
                  <a:pt x="2446995" y="426467"/>
                </a:lnTo>
                <a:lnTo>
                  <a:pt x="2408114" y="569714"/>
                </a:lnTo>
                <a:lnTo>
                  <a:pt x="2300474" y="569714"/>
                </a:lnTo>
                <a:lnTo>
                  <a:pt x="2154771" y="80628"/>
                </a:lnTo>
                <a:cubicBezTo>
                  <a:pt x="2152588" y="73261"/>
                  <a:pt x="2150542" y="68281"/>
                  <a:pt x="2148632" y="65689"/>
                </a:cubicBezTo>
                <a:cubicBezTo>
                  <a:pt x="2146722" y="63097"/>
                  <a:pt x="2143720" y="60846"/>
                  <a:pt x="2139628" y="58936"/>
                </a:cubicBezTo>
                <a:cubicBezTo>
                  <a:pt x="2130897" y="55389"/>
                  <a:pt x="2125167" y="52115"/>
                  <a:pt x="2122438" y="49113"/>
                </a:cubicBezTo>
                <a:cubicBezTo>
                  <a:pt x="2119710" y="46112"/>
                  <a:pt x="2118345" y="41610"/>
                  <a:pt x="2118345" y="35607"/>
                </a:cubicBezTo>
                <a:cubicBezTo>
                  <a:pt x="2118345" y="27422"/>
                  <a:pt x="2122029" y="21010"/>
                  <a:pt x="2129396" y="16371"/>
                </a:cubicBezTo>
                <a:cubicBezTo>
                  <a:pt x="2135126" y="12824"/>
                  <a:pt x="2144539" y="11051"/>
                  <a:pt x="2157636" y="11051"/>
                </a:cubicBezTo>
                <a:close/>
                <a:moveTo>
                  <a:pt x="1806104" y="11051"/>
                </a:moveTo>
                <a:lnTo>
                  <a:pt x="1816746" y="11051"/>
                </a:lnTo>
                <a:cubicBezTo>
                  <a:pt x="1847032" y="11051"/>
                  <a:pt x="1872816" y="12142"/>
                  <a:pt x="1894099" y="14325"/>
                </a:cubicBezTo>
                <a:cubicBezTo>
                  <a:pt x="1925750" y="17326"/>
                  <a:pt x="1953990" y="27694"/>
                  <a:pt x="1978819" y="45430"/>
                </a:cubicBezTo>
                <a:cubicBezTo>
                  <a:pt x="2014563" y="70805"/>
                  <a:pt x="2032434" y="106958"/>
                  <a:pt x="2032434" y="153888"/>
                </a:cubicBezTo>
                <a:cubicBezTo>
                  <a:pt x="2032434" y="192360"/>
                  <a:pt x="2020429" y="223875"/>
                  <a:pt x="1996418" y="248431"/>
                </a:cubicBezTo>
                <a:cubicBezTo>
                  <a:pt x="1986322" y="258800"/>
                  <a:pt x="1974522" y="267258"/>
                  <a:pt x="1961016" y="273807"/>
                </a:cubicBezTo>
                <a:cubicBezTo>
                  <a:pt x="1947509" y="280355"/>
                  <a:pt x="1926978" y="287722"/>
                  <a:pt x="1899420" y="295908"/>
                </a:cubicBezTo>
                <a:cubicBezTo>
                  <a:pt x="1924522" y="299728"/>
                  <a:pt x="1943826" y="303957"/>
                  <a:pt x="1957332" y="308595"/>
                </a:cubicBezTo>
                <a:cubicBezTo>
                  <a:pt x="1970838" y="313234"/>
                  <a:pt x="1983048" y="319509"/>
                  <a:pt x="1993962" y="327422"/>
                </a:cubicBezTo>
                <a:cubicBezTo>
                  <a:pt x="2005422" y="335880"/>
                  <a:pt x="2014222" y="345976"/>
                  <a:pt x="2020361" y="357708"/>
                </a:cubicBezTo>
                <a:cubicBezTo>
                  <a:pt x="2026500" y="369441"/>
                  <a:pt x="2029570" y="381856"/>
                  <a:pt x="2029570" y="394953"/>
                </a:cubicBezTo>
                <a:lnTo>
                  <a:pt x="2029570" y="479673"/>
                </a:lnTo>
                <a:cubicBezTo>
                  <a:pt x="2029570" y="488404"/>
                  <a:pt x="2032434" y="492770"/>
                  <a:pt x="2038164" y="492770"/>
                </a:cubicBezTo>
                <a:cubicBezTo>
                  <a:pt x="2040347" y="492770"/>
                  <a:pt x="2042189" y="492156"/>
                  <a:pt x="2043690" y="490928"/>
                </a:cubicBezTo>
                <a:cubicBezTo>
                  <a:pt x="2045190" y="489700"/>
                  <a:pt x="2047305" y="487313"/>
                  <a:pt x="2050033" y="483766"/>
                </a:cubicBezTo>
                <a:cubicBezTo>
                  <a:pt x="2056855" y="474489"/>
                  <a:pt x="2063812" y="469851"/>
                  <a:pt x="2070906" y="469851"/>
                </a:cubicBezTo>
                <a:cubicBezTo>
                  <a:pt x="2075545" y="469851"/>
                  <a:pt x="2080184" y="472306"/>
                  <a:pt x="2084822" y="477218"/>
                </a:cubicBezTo>
                <a:cubicBezTo>
                  <a:pt x="2089460" y="482129"/>
                  <a:pt x="2091780" y="487040"/>
                  <a:pt x="2091780" y="491951"/>
                </a:cubicBezTo>
                <a:cubicBezTo>
                  <a:pt x="2091780" y="500410"/>
                  <a:pt x="2087755" y="510710"/>
                  <a:pt x="2079706" y="522852"/>
                </a:cubicBezTo>
                <a:cubicBezTo>
                  <a:pt x="2071657" y="534994"/>
                  <a:pt x="2061629" y="545840"/>
                  <a:pt x="2049624" y="555390"/>
                </a:cubicBezTo>
                <a:cubicBezTo>
                  <a:pt x="2038437" y="564394"/>
                  <a:pt x="2026295" y="570874"/>
                  <a:pt x="2013198" y="574830"/>
                </a:cubicBezTo>
                <a:cubicBezTo>
                  <a:pt x="2000102" y="578787"/>
                  <a:pt x="1984686" y="580765"/>
                  <a:pt x="1966950" y="580765"/>
                </a:cubicBezTo>
                <a:cubicBezTo>
                  <a:pt x="1930934" y="580765"/>
                  <a:pt x="1902830" y="570465"/>
                  <a:pt x="1882639" y="549864"/>
                </a:cubicBezTo>
                <a:cubicBezTo>
                  <a:pt x="1862448" y="529264"/>
                  <a:pt x="1852352" y="500546"/>
                  <a:pt x="1852352" y="463711"/>
                </a:cubicBezTo>
                <a:lnTo>
                  <a:pt x="1852352" y="394953"/>
                </a:lnTo>
                <a:cubicBezTo>
                  <a:pt x="1852352" y="379673"/>
                  <a:pt x="1852216" y="370805"/>
                  <a:pt x="1851943" y="368350"/>
                </a:cubicBezTo>
                <a:cubicBezTo>
                  <a:pt x="1850579" y="357436"/>
                  <a:pt x="1846759" y="348022"/>
                  <a:pt x="1840484" y="340110"/>
                </a:cubicBezTo>
                <a:cubicBezTo>
                  <a:pt x="1832571" y="330560"/>
                  <a:pt x="1821248" y="324966"/>
                  <a:pt x="1806514" y="323329"/>
                </a:cubicBezTo>
                <a:lnTo>
                  <a:pt x="1806514" y="279537"/>
                </a:lnTo>
                <a:cubicBezTo>
                  <a:pt x="1821248" y="277354"/>
                  <a:pt x="1831752" y="273534"/>
                  <a:pt x="1838028" y="268077"/>
                </a:cubicBezTo>
                <a:cubicBezTo>
                  <a:pt x="1843485" y="263165"/>
                  <a:pt x="1847236" y="257572"/>
                  <a:pt x="1849283" y="251296"/>
                </a:cubicBezTo>
                <a:cubicBezTo>
                  <a:pt x="1851329" y="245021"/>
                  <a:pt x="1852352" y="235744"/>
                  <a:pt x="1852352" y="223466"/>
                </a:cubicBezTo>
                <a:lnTo>
                  <a:pt x="1852352" y="115007"/>
                </a:lnTo>
                <a:cubicBezTo>
                  <a:pt x="1852352" y="97817"/>
                  <a:pt x="1849010" y="84993"/>
                  <a:pt x="1842325" y="76535"/>
                </a:cubicBezTo>
                <a:cubicBezTo>
                  <a:pt x="1835640" y="68077"/>
                  <a:pt x="1823567" y="61392"/>
                  <a:pt x="1806104" y="56480"/>
                </a:cubicBezTo>
                <a:close/>
                <a:moveTo>
                  <a:pt x="1581002" y="11051"/>
                </a:moveTo>
                <a:lnTo>
                  <a:pt x="1591643" y="11051"/>
                </a:lnTo>
                <a:lnTo>
                  <a:pt x="1773771" y="11051"/>
                </a:lnTo>
                <a:lnTo>
                  <a:pt x="1773771" y="491951"/>
                </a:lnTo>
                <a:cubicBezTo>
                  <a:pt x="1773771" y="502593"/>
                  <a:pt x="1775818" y="510232"/>
                  <a:pt x="1779910" y="514871"/>
                </a:cubicBezTo>
                <a:cubicBezTo>
                  <a:pt x="1782093" y="517599"/>
                  <a:pt x="1784140" y="519305"/>
                  <a:pt x="1786050" y="519987"/>
                </a:cubicBezTo>
                <a:cubicBezTo>
                  <a:pt x="1787960" y="520669"/>
                  <a:pt x="1794235" y="522374"/>
                  <a:pt x="1804876" y="525103"/>
                </a:cubicBezTo>
                <a:cubicBezTo>
                  <a:pt x="1817973" y="528104"/>
                  <a:pt x="1824522" y="535608"/>
                  <a:pt x="1824522" y="547613"/>
                </a:cubicBezTo>
                <a:cubicBezTo>
                  <a:pt x="1824522" y="554707"/>
                  <a:pt x="1820974" y="560437"/>
                  <a:pt x="1813880" y="564803"/>
                </a:cubicBezTo>
                <a:cubicBezTo>
                  <a:pt x="1808696" y="568077"/>
                  <a:pt x="1800101" y="569714"/>
                  <a:pt x="1788096" y="569714"/>
                </a:cubicBezTo>
                <a:lnTo>
                  <a:pt x="1774180" y="569714"/>
                </a:lnTo>
                <a:lnTo>
                  <a:pt x="1591643" y="569714"/>
                </a:lnTo>
                <a:lnTo>
                  <a:pt x="1581002" y="569714"/>
                </a:lnTo>
                <a:cubicBezTo>
                  <a:pt x="1571179" y="569714"/>
                  <a:pt x="1563607" y="567872"/>
                  <a:pt x="1558287" y="564189"/>
                </a:cubicBezTo>
                <a:cubicBezTo>
                  <a:pt x="1552966" y="560506"/>
                  <a:pt x="1550306" y="555253"/>
                  <a:pt x="1550306" y="548432"/>
                </a:cubicBezTo>
                <a:cubicBezTo>
                  <a:pt x="1550306" y="537245"/>
                  <a:pt x="1555763" y="529878"/>
                  <a:pt x="1566677" y="526331"/>
                </a:cubicBezTo>
                <a:cubicBezTo>
                  <a:pt x="1575681" y="523329"/>
                  <a:pt x="1580933" y="521488"/>
                  <a:pt x="1582434" y="520806"/>
                </a:cubicBezTo>
                <a:cubicBezTo>
                  <a:pt x="1583935" y="520123"/>
                  <a:pt x="1585504" y="518555"/>
                  <a:pt x="1587141" y="516099"/>
                </a:cubicBezTo>
                <a:cubicBezTo>
                  <a:pt x="1590415" y="511733"/>
                  <a:pt x="1592052" y="504775"/>
                  <a:pt x="1592052" y="495226"/>
                </a:cubicBezTo>
                <a:lnTo>
                  <a:pt x="1592052" y="85539"/>
                </a:lnTo>
                <a:cubicBezTo>
                  <a:pt x="1592052" y="75989"/>
                  <a:pt x="1590415" y="69032"/>
                  <a:pt x="1587141" y="64666"/>
                </a:cubicBezTo>
                <a:cubicBezTo>
                  <a:pt x="1585504" y="62210"/>
                  <a:pt x="1583935" y="60641"/>
                  <a:pt x="1582434" y="59959"/>
                </a:cubicBezTo>
                <a:cubicBezTo>
                  <a:pt x="1580933" y="59277"/>
                  <a:pt x="1575681" y="57435"/>
                  <a:pt x="1566677" y="54434"/>
                </a:cubicBezTo>
                <a:cubicBezTo>
                  <a:pt x="1555763" y="50887"/>
                  <a:pt x="1550306" y="43520"/>
                  <a:pt x="1550306" y="32333"/>
                </a:cubicBezTo>
                <a:cubicBezTo>
                  <a:pt x="1550306" y="25512"/>
                  <a:pt x="1552966" y="20259"/>
                  <a:pt x="1558287" y="16576"/>
                </a:cubicBezTo>
                <a:cubicBezTo>
                  <a:pt x="1563607" y="12892"/>
                  <a:pt x="1571179" y="11051"/>
                  <a:pt x="1581002" y="11051"/>
                </a:cubicBezTo>
                <a:close/>
                <a:moveTo>
                  <a:pt x="1314897" y="11051"/>
                </a:moveTo>
                <a:lnTo>
                  <a:pt x="1479836" y="11051"/>
                </a:lnTo>
                <a:lnTo>
                  <a:pt x="1479836" y="155935"/>
                </a:lnTo>
                <a:cubicBezTo>
                  <a:pt x="1479836" y="164393"/>
                  <a:pt x="1478198" y="170532"/>
                  <a:pt x="1474924" y="174352"/>
                </a:cubicBezTo>
                <a:cubicBezTo>
                  <a:pt x="1471650" y="178172"/>
                  <a:pt x="1466466" y="180082"/>
                  <a:pt x="1459372" y="180082"/>
                </a:cubicBezTo>
                <a:cubicBezTo>
                  <a:pt x="1453369" y="180082"/>
                  <a:pt x="1449004" y="178854"/>
                  <a:pt x="1446275" y="176399"/>
                </a:cubicBezTo>
                <a:cubicBezTo>
                  <a:pt x="1443546" y="173943"/>
                  <a:pt x="1440954" y="168895"/>
                  <a:pt x="1438499" y="161255"/>
                </a:cubicBezTo>
                <a:cubicBezTo>
                  <a:pt x="1428130" y="129605"/>
                  <a:pt x="1412919" y="105457"/>
                  <a:pt x="1392864" y="88813"/>
                </a:cubicBezTo>
                <a:cubicBezTo>
                  <a:pt x="1372810" y="72169"/>
                  <a:pt x="1346820" y="62210"/>
                  <a:pt x="1314897" y="58936"/>
                </a:cubicBezTo>
                <a:close/>
                <a:moveTo>
                  <a:pt x="1085702" y="11051"/>
                </a:moveTo>
                <a:lnTo>
                  <a:pt x="1096343" y="11051"/>
                </a:lnTo>
                <a:lnTo>
                  <a:pt x="1278471" y="11051"/>
                </a:lnTo>
                <a:lnTo>
                  <a:pt x="1278471" y="569714"/>
                </a:lnTo>
                <a:lnTo>
                  <a:pt x="1096343" y="569714"/>
                </a:lnTo>
                <a:lnTo>
                  <a:pt x="1085702" y="569714"/>
                </a:lnTo>
                <a:cubicBezTo>
                  <a:pt x="1075879" y="569714"/>
                  <a:pt x="1068307" y="567872"/>
                  <a:pt x="1062987" y="564189"/>
                </a:cubicBezTo>
                <a:cubicBezTo>
                  <a:pt x="1057666" y="560506"/>
                  <a:pt x="1055006" y="555253"/>
                  <a:pt x="1055006" y="548432"/>
                </a:cubicBezTo>
                <a:cubicBezTo>
                  <a:pt x="1055006" y="537245"/>
                  <a:pt x="1060463" y="529878"/>
                  <a:pt x="1071377" y="526331"/>
                </a:cubicBezTo>
                <a:cubicBezTo>
                  <a:pt x="1080381" y="523329"/>
                  <a:pt x="1085633" y="521488"/>
                  <a:pt x="1087134" y="520806"/>
                </a:cubicBezTo>
                <a:cubicBezTo>
                  <a:pt x="1088635" y="520123"/>
                  <a:pt x="1090204" y="518555"/>
                  <a:pt x="1091841" y="516099"/>
                </a:cubicBezTo>
                <a:cubicBezTo>
                  <a:pt x="1095115" y="511733"/>
                  <a:pt x="1096752" y="504775"/>
                  <a:pt x="1096752" y="495226"/>
                </a:cubicBezTo>
                <a:lnTo>
                  <a:pt x="1096752" y="85539"/>
                </a:lnTo>
                <a:cubicBezTo>
                  <a:pt x="1096752" y="75989"/>
                  <a:pt x="1095115" y="69032"/>
                  <a:pt x="1091841" y="64666"/>
                </a:cubicBezTo>
                <a:cubicBezTo>
                  <a:pt x="1090204" y="62210"/>
                  <a:pt x="1088635" y="60641"/>
                  <a:pt x="1087134" y="59959"/>
                </a:cubicBezTo>
                <a:cubicBezTo>
                  <a:pt x="1085633" y="59277"/>
                  <a:pt x="1080381" y="57435"/>
                  <a:pt x="1071377" y="54434"/>
                </a:cubicBezTo>
                <a:cubicBezTo>
                  <a:pt x="1060463" y="50887"/>
                  <a:pt x="1055006" y="43520"/>
                  <a:pt x="1055006" y="32333"/>
                </a:cubicBezTo>
                <a:cubicBezTo>
                  <a:pt x="1055006" y="25512"/>
                  <a:pt x="1057666" y="20259"/>
                  <a:pt x="1062987" y="16576"/>
                </a:cubicBezTo>
                <a:cubicBezTo>
                  <a:pt x="1068307" y="12892"/>
                  <a:pt x="1075879" y="11051"/>
                  <a:pt x="1085702" y="11051"/>
                </a:cubicBezTo>
                <a:close/>
                <a:moveTo>
                  <a:pt x="882105" y="11051"/>
                </a:moveTo>
                <a:lnTo>
                  <a:pt x="982378" y="11051"/>
                </a:lnTo>
                <a:cubicBezTo>
                  <a:pt x="994929" y="11051"/>
                  <a:pt x="1003114" y="12278"/>
                  <a:pt x="1006934" y="14734"/>
                </a:cubicBezTo>
                <a:cubicBezTo>
                  <a:pt x="1013483" y="18827"/>
                  <a:pt x="1016757" y="24693"/>
                  <a:pt x="1016757" y="32333"/>
                </a:cubicBezTo>
                <a:cubicBezTo>
                  <a:pt x="1016757" y="37517"/>
                  <a:pt x="1015734" y="41610"/>
                  <a:pt x="1013687" y="44611"/>
                </a:cubicBezTo>
                <a:cubicBezTo>
                  <a:pt x="1011641" y="47613"/>
                  <a:pt x="1007889" y="50341"/>
                  <a:pt x="1002432" y="52797"/>
                </a:cubicBezTo>
                <a:lnTo>
                  <a:pt x="981559" y="62620"/>
                </a:lnTo>
                <a:cubicBezTo>
                  <a:pt x="972828" y="66712"/>
                  <a:pt x="964438" y="74830"/>
                  <a:pt x="956388" y="86972"/>
                </a:cubicBezTo>
                <a:cubicBezTo>
                  <a:pt x="948340" y="99113"/>
                  <a:pt x="942132" y="112961"/>
                  <a:pt x="937766" y="128513"/>
                </a:cubicBezTo>
                <a:lnTo>
                  <a:pt x="871873" y="367940"/>
                </a:lnTo>
                <a:lnTo>
                  <a:pt x="850181" y="290996"/>
                </a:lnTo>
                <a:lnTo>
                  <a:pt x="897248" y="118691"/>
                </a:lnTo>
                <a:cubicBezTo>
                  <a:pt x="900249" y="107776"/>
                  <a:pt x="901886" y="101092"/>
                  <a:pt x="902159" y="98636"/>
                </a:cubicBezTo>
                <a:cubicBezTo>
                  <a:pt x="902705" y="92633"/>
                  <a:pt x="901341" y="85948"/>
                  <a:pt x="898066" y="78581"/>
                </a:cubicBezTo>
                <a:cubicBezTo>
                  <a:pt x="893701" y="69032"/>
                  <a:pt x="886880" y="62756"/>
                  <a:pt x="877603" y="59755"/>
                </a:cubicBezTo>
                <a:lnTo>
                  <a:pt x="864096" y="54843"/>
                </a:lnTo>
                <a:cubicBezTo>
                  <a:pt x="853455" y="51296"/>
                  <a:pt x="848135" y="44338"/>
                  <a:pt x="848135" y="33970"/>
                </a:cubicBezTo>
                <a:cubicBezTo>
                  <a:pt x="848135" y="26603"/>
                  <a:pt x="851136" y="20941"/>
                  <a:pt x="857139" y="16985"/>
                </a:cubicBezTo>
                <a:cubicBezTo>
                  <a:pt x="863142" y="13029"/>
                  <a:pt x="871464" y="11051"/>
                  <a:pt x="882105" y="11051"/>
                </a:cubicBezTo>
                <a:close/>
                <a:moveTo>
                  <a:pt x="566961" y="11051"/>
                </a:moveTo>
                <a:lnTo>
                  <a:pt x="749090" y="11051"/>
                </a:lnTo>
                <a:cubicBezTo>
                  <a:pt x="760549" y="11051"/>
                  <a:pt x="768394" y="11323"/>
                  <a:pt x="772623" y="11869"/>
                </a:cubicBezTo>
                <a:cubicBezTo>
                  <a:pt x="776852" y="12415"/>
                  <a:pt x="780331" y="13506"/>
                  <a:pt x="783060" y="15143"/>
                </a:cubicBezTo>
                <a:cubicBezTo>
                  <a:pt x="785788" y="17053"/>
                  <a:pt x="788107" y="19782"/>
                  <a:pt x="790017" y="23329"/>
                </a:cubicBezTo>
                <a:cubicBezTo>
                  <a:pt x="791927" y="26876"/>
                  <a:pt x="792882" y="30287"/>
                  <a:pt x="792882" y="33561"/>
                </a:cubicBezTo>
                <a:cubicBezTo>
                  <a:pt x="792882" y="43656"/>
                  <a:pt x="788107" y="50887"/>
                  <a:pt x="778558" y="55253"/>
                </a:cubicBezTo>
                <a:cubicBezTo>
                  <a:pt x="771463" y="58800"/>
                  <a:pt x="766620" y="62415"/>
                  <a:pt x="764028" y="66098"/>
                </a:cubicBezTo>
                <a:cubicBezTo>
                  <a:pt x="761436" y="69782"/>
                  <a:pt x="760140" y="75034"/>
                  <a:pt x="760140" y="81856"/>
                </a:cubicBezTo>
                <a:cubicBezTo>
                  <a:pt x="760140" y="86221"/>
                  <a:pt x="760549" y="90041"/>
                  <a:pt x="761368" y="93315"/>
                </a:cubicBezTo>
                <a:lnTo>
                  <a:pt x="856320" y="426467"/>
                </a:lnTo>
                <a:lnTo>
                  <a:pt x="817439" y="569714"/>
                </a:lnTo>
                <a:lnTo>
                  <a:pt x="709799" y="569714"/>
                </a:lnTo>
                <a:lnTo>
                  <a:pt x="564096" y="80628"/>
                </a:lnTo>
                <a:cubicBezTo>
                  <a:pt x="561913" y="73261"/>
                  <a:pt x="559867" y="68281"/>
                  <a:pt x="557957" y="65689"/>
                </a:cubicBezTo>
                <a:cubicBezTo>
                  <a:pt x="556047" y="63097"/>
                  <a:pt x="553046" y="60846"/>
                  <a:pt x="548953" y="58936"/>
                </a:cubicBezTo>
                <a:cubicBezTo>
                  <a:pt x="540222" y="55389"/>
                  <a:pt x="534492" y="52115"/>
                  <a:pt x="531763" y="49113"/>
                </a:cubicBezTo>
                <a:cubicBezTo>
                  <a:pt x="529035" y="46112"/>
                  <a:pt x="527671" y="41610"/>
                  <a:pt x="527671" y="35607"/>
                </a:cubicBezTo>
                <a:cubicBezTo>
                  <a:pt x="527671" y="27422"/>
                  <a:pt x="531354" y="21010"/>
                  <a:pt x="538721" y="16371"/>
                </a:cubicBezTo>
                <a:cubicBezTo>
                  <a:pt x="544451" y="12824"/>
                  <a:pt x="553864" y="11051"/>
                  <a:pt x="566961" y="11051"/>
                </a:cubicBezTo>
                <a:close/>
                <a:moveTo>
                  <a:pt x="265621" y="0"/>
                </a:moveTo>
                <a:cubicBezTo>
                  <a:pt x="295089" y="1364"/>
                  <a:pt x="322034" y="7367"/>
                  <a:pt x="346454" y="18008"/>
                </a:cubicBezTo>
                <a:cubicBezTo>
                  <a:pt x="370874" y="28649"/>
                  <a:pt x="393589" y="44202"/>
                  <a:pt x="414598" y="64666"/>
                </a:cubicBezTo>
                <a:cubicBezTo>
                  <a:pt x="470260" y="118963"/>
                  <a:pt x="498091" y="194407"/>
                  <a:pt x="498091" y="290996"/>
                </a:cubicBezTo>
                <a:cubicBezTo>
                  <a:pt x="498091" y="385676"/>
                  <a:pt x="471488" y="459482"/>
                  <a:pt x="418282" y="512415"/>
                </a:cubicBezTo>
                <a:cubicBezTo>
                  <a:pt x="377354" y="553343"/>
                  <a:pt x="326467" y="576126"/>
                  <a:pt x="265621" y="580765"/>
                </a:cubicBezTo>
                <a:lnTo>
                  <a:pt x="265621" y="535744"/>
                </a:lnTo>
                <a:cubicBezTo>
                  <a:pt x="272716" y="534107"/>
                  <a:pt x="278241" y="531992"/>
                  <a:pt x="282197" y="529400"/>
                </a:cubicBezTo>
                <a:cubicBezTo>
                  <a:pt x="286154" y="526808"/>
                  <a:pt x="289769" y="523057"/>
                  <a:pt x="293043" y="518145"/>
                </a:cubicBezTo>
                <a:cubicBezTo>
                  <a:pt x="300410" y="506958"/>
                  <a:pt x="304093" y="490042"/>
                  <a:pt x="304093" y="467395"/>
                </a:cubicBezTo>
                <a:lnTo>
                  <a:pt x="304093" y="101501"/>
                </a:lnTo>
                <a:cubicBezTo>
                  <a:pt x="304093" y="87040"/>
                  <a:pt x="301638" y="75580"/>
                  <a:pt x="296727" y="67122"/>
                </a:cubicBezTo>
                <a:cubicBezTo>
                  <a:pt x="293452" y="61392"/>
                  <a:pt x="289564" y="56890"/>
                  <a:pt x="285062" y="53615"/>
                </a:cubicBezTo>
                <a:cubicBezTo>
                  <a:pt x="280560" y="50341"/>
                  <a:pt x="274080" y="47203"/>
                  <a:pt x="265621" y="44202"/>
                </a:cubicBezTo>
                <a:close/>
                <a:moveTo>
                  <a:pt x="232061" y="0"/>
                </a:moveTo>
                <a:lnTo>
                  <a:pt x="232061" y="44202"/>
                </a:lnTo>
                <a:cubicBezTo>
                  <a:pt x="218145" y="49113"/>
                  <a:pt x="208323" y="55798"/>
                  <a:pt x="202593" y="64257"/>
                </a:cubicBezTo>
                <a:cubicBezTo>
                  <a:pt x="196863" y="72715"/>
                  <a:pt x="193998" y="85130"/>
                  <a:pt x="193998" y="101501"/>
                </a:cubicBezTo>
                <a:lnTo>
                  <a:pt x="193998" y="467395"/>
                </a:lnTo>
                <a:cubicBezTo>
                  <a:pt x="193998" y="491406"/>
                  <a:pt x="197272" y="508323"/>
                  <a:pt x="203821" y="518145"/>
                </a:cubicBezTo>
                <a:cubicBezTo>
                  <a:pt x="209005" y="526331"/>
                  <a:pt x="218418" y="532197"/>
                  <a:pt x="232061" y="535744"/>
                </a:cubicBezTo>
                <a:lnTo>
                  <a:pt x="232061" y="580765"/>
                </a:lnTo>
                <a:cubicBezTo>
                  <a:pt x="171488" y="575853"/>
                  <a:pt x="120737" y="553070"/>
                  <a:pt x="79810" y="512415"/>
                </a:cubicBezTo>
                <a:cubicBezTo>
                  <a:pt x="26603" y="459482"/>
                  <a:pt x="0" y="385676"/>
                  <a:pt x="0" y="290996"/>
                </a:cubicBezTo>
                <a:cubicBezTo>
                  <a:pt x="0" y="243520"/>
                  <a:pt x="7026" y="200614"/>
                  <a:pt x="21078" y="162279"/>
                </a:cubicBezTo>
                <a:cubicBezTo>
                  <a:pt x="35130" y="123943"/>
                  <a:pt x="55935" y="91405"/>
                  <a:pt x="83493" y="64666"/>
                </a:cubicBezTo>
                <a:cubicBezTo>
                  <a:pt x="104503" y="44202"/>
                  <a:pt x="127149" y="28649"/>
                  <a:pt x="151433" y="18008"/>
                </a:cubicBezTo>
                <a:cubicBezTo>
                  <a:pt x="175717" y="7367"/>
                  <a:pt x="202593" y="1364"/>
                  <a:pt x="23206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2400" b="1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sp>
        <p:nvSpPr>
          <p:cNvPr id="2081" name="Rectangle: Rounded Corners 2080">
            <a:extLst>
              <a:ext uri="{FF2B5EF4-FFF2-40B4-BE49-F238E27FC236}">
                <a16:creationId xmlns:a16="http://schemas.microsoft.com/office/drawing/2014/main" id="{D2266981-983C-2C20-9B26-7E9C2C94C415}"/>
              </a:ext>
            </a:extLst>
          </p:cNvPr>
          <p:cNvSpPr/>
          <p:nvPr/>
        </p:nvSpPr>
        <p:spPr>
          <a:xfrm>
            <a:off x="704487" y="8895798"/>
            <a:ext cx="7035858" cy="5785486"/>
          </a:xfrm>
          <a:prstGeom prst="roundRect">
            <a:avLst>
              <a:gd name="adj" fmla="val 11499"/>
            </a:avLst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  <a:spcBef>
                <a:spcPts val="900"/>
              </a:spcBef>
            </a:pPr>
            <a:r>
              <a:rPr lang="en-IN" sz="2000" dirty="0">
                <a:solidFill>
                  <a:schemeClr val="bg1"/>
                </a:solidFill>
                <a:latin typeface="Roboto" panose="02000000000000000000" pitchFamily="2" charset="0"/>
                <a:ea typeface="Times New Roman" panose="02020603050405020304" pitchFamily="18" charset="0"/>
              </a:rPr>
              <a:t>The collaboration aims to enhance patient care by:</a:t>
            </a:r>
            <a:endParaRPr lang="en-IN" sz="2800" dirty="0">
              <a:solidFill>
                <a:schemeClr val="bg1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Accelerating Clinical Research</a:t>
            </a:r>
            <a:r>
              <a:rPr lang="en-IN" sz="2000" kern="100" dirty="0">
                <a:solidFill>
                  <a:schemeClr val="bg1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AI-driven insights will become more accessible, allowing researchers to explore novel hypotheses and identify promising drug candidates.</a:t>
            </a:r>
            <a:endParaRPr lang="en-IN" sz="24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Improving Diagnostics</a:t>
            </a:r>
            <a:r>
              <a:rPr lang="en-IN" sz="2000" kern="100" dirty="0">
                <a:solidFill>
                  <a:schemeClr val="bg1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Medical image-based diagnostic technology will aid early disease detection and personalized treatment.</a:t>
            </a:r>
            <a:endParaRPr lang="en-IN" sz="24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00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Enabling Precision Medicine</a:t>
            </a:r>
            <a:r>
              <a:rPr lang="en-IN" sz="2000" kern="100" dirty="0">
                <a:solidFill>
                  <a:schemeClr val="bg1"/>
                </a:solidFill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Tailoring treatments to individual patients based on genetic and clinical data.</a:t>
            </a:r>
            <a:endParaRPr lang="en-IN" sz="2400" kern="100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EF09BAC-455A-D8BF-BB04-85CA6CAA6DFA}"/>
              </a:ext>
            </a:extLst>
          </p:cNvPr>
          <p:cNvGrpSpPr/>
          <p:nvPr/>
        </p:nvGrpSpPr>
        <p:grpSpPr>
          <a:xfrm>
            <a:off x="-8994" y="-7876319"/>
            <a:ext cx="7035859" cy="6078826"/>
            <a:chOff x="7051778" y="380093"/>
            <a:chExt cx="7089495" cy="7469414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29428E86-CA29-4AA3-89B0-25445E4CFBBA}"/>
                </a:ext>
              </a:extLst>
            </p:cNvPr>
            <p:cNvSpPr/>
            <p:nvPr/>
          </p:nvSpPr>
          <p:spPr>
            <a:xfrm>
              <a:off x="7051779" y="380093"/>
              <a:ext cx="7089494" cy="7469414"/>
            </a:xfrm>
            <a:prstGeom prst="roundRect">
              <a:avLst>
                <a:gd name="adj" fmla="val 11499"/>
              </a:avLst>
            </a:prstGeom>
            <a:solidFill>
              <a:schemeClr val="tx1">
                <a:alpha val="7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0871F05-AE34-379B-BC4D-D2BCA28940AC}"/>
                </a:ext>
              </a:extLst>
            </p:cNvPr>
            <p:cNvSpPr txBox="1"/>
            <p:nvPr/>
          </p:nvSpPr>
          <p:spPr>
            <a:xfrm>
              <a:off x="7051778" y="758813"/>
              <a:ext cx="6538921" cy="5165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SzPct val="162000"/>
              </a:pPr>
              <a:endPara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68AFAA1D-B4A9-65CC-D412-8632955653D1}"/>
              </a:ext>
            </a:extLst>
          </p:cNvPr>
          <p:cNvSpPr txBox="1"/>
          <p:nvPr/>
        </p:nvSpPr>
        <p:spPr>
          <a:xfrm>
            <a:off x="283929" y="-7466227"/>
            <a:ext cx="6298591" cy="54299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13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Optimistic Outlook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This collaboration represents a significant stride toward revolutionizing healthcare. </a:t>
            </a:r>
            <a:endParaRPr lang="en-IN" sz="2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13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Cautious Enthusiasm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While promising, challenges remain in implementation and data privacy. Vigilance is necessary.</a:t>
            </a:r>
            <a:endParaRPr lang="en-IN" sz="2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13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Patient-Centric Focus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IN" sz="2000" kern="10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Patient outcomes should be at the forefront of decision-making throughout this collaboration.</a:t>
            </a:r>
            <a:endParaRPr lang="en-IN" sz="2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13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Long-Term Vision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The impact of this collaboration may extend beyond immediate gains, shaping the future of healthcare</a:t>
            </a:r>
            <a:endParaRPr lang="en-IN" sz="2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15A43F-C80C-A1B2-F2CB-B23CFC24494B}"/>
              </a:ext>
            </a:extLst>
          </p:cNvPr>
          <p:cNvSpPr txBox="1"/>
          <p:nvPr/>
        </p:nvSpPr>
        <p:spPr>
          <a:xfrm>
            <a:off x="13294637" y="3800381"/>
            <a:ext cx="3753981" cy="472833"/>
          </a:xfrm>
          <a:custGeom>
            <a:avLst/>
            <a:gdLst/>
            <a:ahLst/>
            <a:cxnLst/>
            <a:rect l="l" t="t" r="r" b="b"/>
            <a:pathLst>
              <a:path w="4117740" h="580765">
                <a:moveTo>
                  <a:pt x="3389152" y="394953"/>
                </a:moveTo>
                <a:cubicBezTo>
                  <a:pt x="3396792" y="394953"/>
                  <a:pt x="3402112" y="397204"/>
                  <a:pt x="3405113" y="401706"/>
                </a:cubicBezTo>
                <a:cubicBezTo>
                  <a:pt x="3408114" y="406208"/>
                  <a:pt x="3409616" y="414052"/>
                  <a:pt x="3409616" y="425239"/>
                </a:cubicBezTo>
                <a:lnTo>
                  <a:pt x="3409616" y="569714"/>
                </a:lnTo>
                <a:lnTo>
                  <a:pt x="3239356" y="569714"/>
                </a:lnTo>
                <a:lnTo>
                  <a:pt x="3239356" y="525512"/>
                </a:lnTo>
                <a:cubicBezTo>
                  <a:pt x="3257091" y="522784"/>
                  <a:pt x="3271757" y="518964"/>
                  <a:pt x="3283353" y="514052"/>
                </a:cubicBezTo>
                <a:cubicBezTo>
                  <a:pt x="3294950" y="509141"/>
                  <a:pt x="3306614" y="501638"/>
                  <a:pt x="3318346" y="491542"/>
                </a:cubicBezTo>
                <a:cubicBezTo>
                  <a:pt x="3330079" y="481447"/>
                  <a:pt x="3339424" y="471010"/>
                  <a:pt x="3346382" y="460232"/>
                </a:cubicBezTo>
                <a:cubicBezTo>
                  <a:pt x="3353340" y="449455"/>
                  <a:pt x="3359956" y="435198"/>
                  <a:pt x="3366232" y="417463"/>
                </a:cubicBezTo>
                <a:cubicBezTo>
                  <a:pt x="3369233" y="408732"/>
                  <a:pt x="3372371" y="402797"/>
                  <a:pt x="3375645" y="399659"/>
                </a:cubicBezTo>
                <a:cubicBezTo>
                  <a:pt x="3378920" y="396522"/>
                  <a:pt x="3383422" y="394953"/>
                  <a:pt x="3389152" y="394953"/>
                </a:cubicBezTo>
                <a:close/>
                <a:moveTo>
                  <a:pt x="1465102" y="394953"/>
                </a:moveTo>
                <a:cubicBezTo>
                  <a:pt x="1472742" y="394953"/>
                  <a:pt x="1478062" y="397204"/>
                  <a:pt x="1481064" y="401706"/>
                </a:cubicBezTo>
                <a:cubicBezTo>
                  <a:pt x="1484065" y="406208"/>
                  <a:pt x="1485566" y="414052"/>
                  <a:pt x="1485566" y="425239"/>
                </a:cubicBezTo>
                <a:lnTo>
                  <a:pt x="1485566" y="569714"/>
                </a:lnTo>
                <a:lnTo>
                  <a:pt x="1315306" y="569714"/>
                </a:lnTo>
                <a:lnTo>
                  <a:pt x="1315306" y="525512"/>
                </a:lnTo>
                <a:cubicBezTo>
                  <a:pt x="1333041" y="522784"/>
                  <a:pt x="1347707" y="518964"/>
                  <a:pt x="1359304" y="514052"/>
                </a:cubicBezTo>
                <a:cubicBezTo>
                  <a:pt x="1370900" y="509141"/>
                  <a:pt x="1382564" y="501638"/>
                  <a:pt x="1394297" y="491542"/>
                </a:cubicBezTo>
                <a:cubicBezTo>
                  <a:pt x="1406029" y="481447"/>
                  <a:pt x="1415374" y="471010"/>
                  <a:pt x="1422332" y="460232"/>
                </a:cubicBezTo>
                <a:cubicBezTo>
                  <a:pt x="1429290" y="449455"/>
                  <a:pt x="1435907" y="435198"/>
                  <a:pt x="1442182" y="417463"/>
                </a:cubicBezTo>
                <a:cubicBezTo>
                  <a:pt x="1445184" y="408732"/>
                  <a:pt x="1448321" y="402797"/>
                  <a:pt x="1451596" y="399659"/>
                </a:cubicBezTo>
                <a:cubicBezTo>
                  <a:pt x="1454870" y="396522"/>
                  <a:pt x="1459372" y="394953"/>
                  <a:pt x="1465102" y="394953"/>
                </a:cubicBezTo>
                <a:close/>
                <a:moveTo>
                  <a:pt x="3312617" y="173124"/>
                </a:moveTo>
                <a:cubicBezTo>
                  <a:pt x="3321348" y="173124"/>
                  <a:pt x="3327351" y="176535"/>
                  <a:pt x="3330625" y="183356"/>
                </a:cubicBezTo>
                <a:cubicBezTo>
                  <a:pt x="3332535" y="186903"/>
                  <a:pt x="3333490" y="194952"/>
                  <a:pt x="3333490" y="207504"/>
                </a:cubicBezTo>
                <a:lnTo>
                  <a:pt x="3333490" y="363438"/>
                </a:lnTo>
                <a:cubicBezTo>
                  <a:pt x="3333490" y="376262"/>
                  <a:pt x="3332057" y="385130"/>
                  <a:pt x="3329192" y="390041"/>
                </a:cubicBezTo>
                <a:cubicBezTo>
                  <a:pt x="3326328" y="394953"/>
                  <a:pt x="3321075" y="397408"/>
                  <a:pt x="3313435" y="397408"/>
                </a:cubicBezTo>
                <a:cubicBezTo>
                  <a:pt x="3307160" y="397408"/>
                  <a:pt x="3302248" y="395498"/>
                  <a:pt x="3298701" y="391679"/>
                </a:cubicBezTo>
                <a:cubicBezTo>
                  <a:pt x="3295154" y="387859"/>
                  <a:pt x="3292289" y="381447"/>
                  <a:pt x="3290106" y="372443"/>
                </a:cubicBezTo>
                <a:cubicBezTo>
                  <a:pt x="3285468" y="353616"/>
                  <a:pt x="3278851" y="339155"/>
                  <a:pt x="3270256" y="329059"/>
                </a:cubicBezTo>
                <a:cubicBezTo>
                  <a:pt x="3261662" y="318964"/>
                  <a:pt x="3250543" y="312279"/>
                  <a:pt x="3236900" y="309004"/>
                </a:cubicBezTo>
                <a:lnTo>
                  <a:pt x="3236900" y="261528"/>
                </a:lnTo>
                <a:cubicBezTo>
                  <a:pt x="3252726" y="253888"/>
                  <a:pt x="3264458" y="245566"/>
                  <a:pt x="3272098" y="236562"/>
                </a:cubicBezTo>
                <a:cubicBezTo>
                  <a:pt x="3279738" y="227558"/>
                  <a:pt x="3285332" y="215553"/>
                  <a:pt x="3288878" y="200546"/>
                </a:cubicBezTo>
                <a:cubicBezTo>
                  <a:pt x="3291061" y="190178"/>
                  <a:pt x="3293926" y="183015"/>
                  <a:pt x="3297474" y="179059"/>
                </a:cubicBezTo>
                <a:cubicBezTo>
                  <a:pt x="3301020" y="175103"/>
                  <a:pt x="3306068" y="173124"/>
                  <a:pt x="3312617" y="173124"/>
                </a:cubicBezTo>
                <a:close/>
                <a:moveTo>
                  <a:pt x="1388567" y="173124"/>
                </a:moveTo>
                <a:cubicBezTo>
                  <a:pt x="1397298" y="173124"/>
                  <a:pt x="1403301" y="176535"/>
                  <a:pt x="1406575" y="183356"/>
                </a:cubicBezTo>
                <a:cubicBezTo>
                  <a:pt x="1408485" y="186903"/>
                  <a:pt x="1409440" y="194952"/>
                  <a:pt x="1409440" y="207504"/>
                </a:cubicBezTo>
                <a:lnTo>
                  <a:pt x="1409440" y="363438"/>
                </a:lnTo>
                <a:cubicBezTo>
                  <a:pt x="1409440" y="376262"/>
                  <a:pt x="1408008" y="385130"/>
                  <a:pt x="1405142" y="390041"/>
                </a:cubicBezTo>
                <a:cubicBezTo>
                  <a:pt x="1402278" y="394953"/>
                  <a:pt x="1397026" y="397408"/>
                  <a:pt x="1389385" y="397408"/>
                </a:cubicBezTo>
                <a:cubicBezTo>
                  <a:pt x="1383110" y="397408"/>
                  <a:pt x="1378199" y="395498"/>
                  <a:pt x="1374652" y="391679"/>
                </a:cubicBezTo>
                <a:cubicBezTo>
                  <a:pt x="1371104" y="387859"/>
                  <a:pt x="1368239" y="381447"/>
                  <a:pt x="1366057" y="372443"/>
                </a:cubicBezTo>
                <a:cubicBezTo>
                  <a:pt x="1361418" y="353616"/>
                  <a:pt x="1354801" y="339155"/>
                  <a:pt x="1346207" y="329059"/>
                </a:cubicBezTo>
                <a:cubicBezTo>
                  <a:pt x="1337612" y="318964"/>
                  <a:pt x="1326493" y="312279"/>
                  <a:pt x="1312851" y="309004"/>
                </a:cubicBezTo>
                <a:lnTo>
                  <a:pt x="1312851" y="261528"/>
                </a:lnTo>
                <a:cubicBezTo>
                  <a:pt x="1328676" y="253888"/>
                  <a:pt x="1340408" y="245566"/>
                  <a:pt x="1348048" y="236562"/>
                </a:cubicBezTo>
                <a:cubicBezTo>
                  <a:pt x="1355688" y="227558"/>
                  <a:pt x="1361282" y="215553"/>
                  <a:pt x="1364829" y="200546"/>
                </a:cubicBezTo>
                <a:cubicBezTo>
                  <a:pt x="1367012" y="190178"/>
                  <a:pt x="1369876" y="183015"/>
                  <a:pt x="1373424" y="179059"/>
                </a:cubicBezTo>
                <a:cubicBezTo>
                  <a:pt x="1376971" y="175103"/>
                  <a:pt x="1382018" y="173124"/>
                  <a:pt x="1388567" y="173124"/>
                </a:cubicBezTo>
                <a:close/>
                <a:moveTo>
                  <a:pt x="3990045" y="11051"/>
                </a:moveTo>
                <a:lnTo>
                  <a:pt x="4087453" y="11051"/>
                </a:lnTo>
                <a:cubicBezTo>
                  <a:pt x="4098640" y="11051"/>
                  <a:pt x="4106484" y="12619"/>
                  <a:pt x="4110986" y="15757"/>
                </a:cubicBezTo>
                <a:cubicBezTo>
                  <a:pt x="4115488" y="18895"/>
                  <a:pt x="4117740" y="24147"/>
                  <a:pt x="4117740" y="31514"/>
                </a:cubicBezTo>
                <a:cubicBezTo>
                  <a:pt x="4117740" y="35880"/>
                  <a:pt x="4116580" y="39495"/>
                  <a:pt x="4114260" y="42360"/>
                </a:cubicBezTo>
                <a:cubicBezTo>
                  <a:pt x="4111942" y="45225"/>
                  <a:pt x="4108054" y="47886"/>
                  <a:pt x="4102596" y="50341"/>
                </a:cubicBezTo>
                <a:cubicBezTo>
                  <a:pt x="4090318" y="55798"/>
                  <a:pt x="4081314" y="61528"/>
                  <a:pt x="4075584" y="67531"/>
                </a:cubicBezTo>
                <a:cubicBezTo>
                  <a:pt x="4063033" y="80082"/>
                  <a:pt x="4053620" y="98227"/>
                  <a:pt x="4047344" y="121965"/>
                </a:cubicBezTo>
                <a:lnTo>
                  <a:pt x="3996594" y="318009"/>
                </a:lnTo>
                <a:lnTo>
                  <a:pt x="3975311" y="234925"/>
                </a:lnTo>
                <a:lnTo>
                  <a:pt x="4005188" y="113779"/>
                </a:lnTo>
                <a:cubicBezTo>
                  <a:pt x="4007644" y="104229"/>
                  <a:pt x="4008872" y="96862"/>
                  <a:pt x="4008872" y="91678"/>
                </a:cubicBezTo>
                <a:cubicBezTo>
                  <a:pt x="4008872" y="83493"/>
                  <a:pt x="4006621" y="76467"/>
                  <a:pt x="4002119" y="70600"/>
                </a:cubicBezTo>
                <a:cubicBezTo>
                  <a:pt x="3997616" y="64734"/>
                  <a:pt x="3990182" y="59209"/>
                  <a:pt x="3979813" y="54025"/>
                </a:cubicBezTo>
                <a:cubicBezTo>
                  <a:pt x="3972992" y="50478"/>
                  <a:pt x="3968285" y="47067"/>
                  <a:pt x="3965693" y="43793"/>
                </a:cubicBezTo>
                <a:cubicBezTo>
                  <a:pt x="3963101" y="40519"/>
                  <a:pt x="3961805" y="36289"/>
                  <a:pt x="3961805" y="31105"/>
                </a:cubicBezTo>
                <a:cubicBezTo>
                  <a:pt x="3961805" y="24011"/>
                  <a:pt x="3964056" y="18895"/>
                  <a:pt x="3968558" y="15757"/>
                </a:cubicBezTo>
                <a:cubicBezTo>
                  <a:pt x="3973060" y="12619"/>
                  <a:pt x="3980222" y="11051"/>
                  <a:pt x="3990045" y="11051"/>
                </a:cubicBezTo>
                <a:close/>
                <a:moveTo>
                  <a:pt x="3798504" y="11051"/>
                </a:moveTo>
                <a:lnTo>
                  <a:pt x="3882814" y="11051"/>
                </a:lnTo>
                <a:lnTo>
                  <a:pt x="3981041" y="383493"/>
                </a:lnTo>
                <a:lnTo>
                  <a:pt x="3934384" y="569714"/>
                </a:lnTo>
                <a:lnTo>
                  <a:pt x="3845161" y="569714"/>
                </a:lnTo>
                <a:lnTo>
                  <a:pt x="3749800" y="209959"/>
                </a:lnTo>
                <a:close/>
                <a:moveTo>
                  <a:pt x="3490727" y="11051"/>
                </a:moveTo>
                <a:lnTo>
                  <a:pt x="3682268" y="11051"/>
                </a:lnTo>
                <a:cubicBezTo>
                  <a:pt x="3694274" y="11051"/>
                  <a:pt x="3702460" y="12688"/>
                  <a:pt x="3706825" y="15962"/>
                </a:cubicBezTo>
                <a:cubicBezTo>
                  <a:pt x="3712555" y="20055"/>
                  <a:pt x="3715420" y="25648"/>
                  <a:pt x="3715420" y="32742"/>
                </a:cubicBezTo>
                <a:cubicBezTo>
                  <a:pt x="3715420" y="41201"/>
                  <a:pt x="3710645" y="48295"/>
                  <a:pt x="3701096" y="54025"/>
                </a:cubicBezTo>
                <a:cubicBezTo>
                  <a:pt x="3693183" y="58663"/>
                  <a:pt x="3688067" y="62551"/>
                  <a:pt x="3685747" y="65689"/>
                </a:cubicBezTo>
                <a:cubicBezTo>
                  <a:pt x="3683428" y="68827"/>
                  <a:pt x="3682268" y="73534"/>
                  <a:pt x="3682268" y="79809"/>
                </a:cubicBezTo>
                <a:cubicBezTo>
                  <a:pt x="3682268" y="82811"/>
                  <a:pt x="3682678" y="85812"/>
                  <a:pt x="3683496" y="88813"/>
                </a:cubicBezTo>
                <a:lnTo>
                  <a:pt x="3759622" y="371624"/>
                </a:lnTo>
                <a:lnTo>
                  <a:pt x="3710100" y="569714"/>
                </a:lnTo>
                <a:lnTo>
                  <a:pt x="3621696" y="569714"/>
                </a:lnTo>
                <a:lnTo>
                  <a:pt x="3489908" y="88813"/>
                </a:lnTo>
                <a:cubicBezTo>
                  <a:pt x="3486907" y="77899"/>
                  <a:pt x="3484110" y="70532"/>
                  <a:pt x="3481518" y="66712"/>
                </a:cubicBezTo>
                <a:cubicBezTo>
                  <a:pt x="3478926" y="62892"/>
                  <a:pt x="3474492" y="59755"/>
                  <a:pt x="3468216" y="57299"/>
                </a:cubicBezTo>
                <a:cubicBezTo>
                  <a:pt x="3457302" y="52933"/>
                  <a:pt x="3451845" y="45703"/>
                  <a:pt x="3451845" y="35607"/>
                </a:cubicBezTo>
                <a:cubicBezTo>
                  <a:pt x="3451845" y="27694"/>
                  <a:pt x="3455256" y="21624"/>
                  <a:pt x="3462077" y="17394"/>
                </a:cubicBezTo>
                <a:cubicBezTo>
                  <a:pt x="3468899" y="13165"/>
                  <a:pt x="3478448" y="11051"/>
                  <a:pt x="3490727" y="11051"/>
                </a:cubicBezTo>
                <a:close/>
                <a:moveTo>
                  <a:pt x="3238947" y="11051"/>
                </a:moveTo>
                <a:lnTo>
                  <a:pt x="3403886" y="11051"/>
                </a:lnTo>
                <a:lnTo>
                  <a:pt x="3403886" y="155935"/>
                </a:lnTo>
                <a:cubicBezTo>
                  <a:pt x="3403886" y="164393"/>
                  <a:pt x="3402248" y="170532"/>
                  <a:pt x="3398974" y="174352"/>
                </a:cubicBezTo>
                <a:cubicBezTo>
                  <a:pt x="3395700" y="178172"/>
                  <a:pt x="3390516" y="180082"/>
                  <a:pt x="3383422" y="180082"/>
                </a:cubicBezTo>
                <a:cubicBezTo>
                  <a:pt x="3377419" y="180082"/>
                  <a:pt x="3373053" y="178854"/>
                  <a:pt x="3370325" y="176399"/>
                </a:cubicBezTo>
                <a:cubicBezTo>
                  <a:pt x="3367596" y="173943"/>
                  <a:pt x="3365004" y="168895"/>
                  <a:pt x="3362548" y="161255"/>
                </a:cubicBezTo>
                <a:cubicBezTo>
                  <a:pt x="3352180" y="129605"/>
                  <a:pt x="3336969" y="105457"/>
                  <a:pt x="3316914" y="88813"/>
                </a:cubicBezTo>
                <a:cubicBezTo>
                  <a:pt x="3296860" y="72169"/>
                  <a:pt x="3270870" y="62210"/>
                  <a:pt x="3238947" y="58936"/>
                </a:cubicBezTo>
                <a:close/>
                <a:moveTo>
                  <a:pt x="3009752" y="11051"/>
                </a:moveTo>
                <a:lnTo>
                  <a:pt x="3020393" y="11051"/>
                </a:lnTo>
                <a:lnTo>
                  <a:pt x="3202521" y="11051"/>
                </a:lnTo>
                <a:lnTo>
                  <a:pt x="3202521" y="569714"/>
                </a:lnTo>
                <a:lnTo>
                  <a:pt x="3020393" y="569714"/>
                </a:lnTo>
                <a:lnTo>
                  <a:pt x="3009752" y="569714"/>
                </a:lnTo>
                <a:cubicBezTo>
                  <a:pt x="2999929" y="569714"/>
                  <a:pt x="2992357" y="567872"/>
                  <a:pt x="2987036" y="564189"/>
                </a:cubicBezTo>
                <a:cubicBezTo>
                  <a:pt x="2981716" y="560506"/>
                  <a:pt x="2979056" y="555253"/>
                  <a:pt x="2979056" y="548432"/>
                </a:cubicBezTo>
                <a:cubicBezTo>
                  <a:pt x="2979056" y="537245"/>
                  <a:pt x="2984512" y="529878"/>
                  <a:pt x="2995427" y="526331"/>
                </a:cubicBezTo>
                <a:cubicBezTo>
                  <a:pt x="3004431" y="523329"/>
                  <a:pt x="3009683" y="521488"/>
                  <a:pt x="3011184" y="520806"/>
                </a:cubicBezTo>
                <a:cubicBezTo>
                  <a:pt x="3012685" y="520123"/>
                  <a:pt x="3014254" y="518555"/>
                  <a:pt x="3015890" y="516099"/>
                </a:cubicBezTo>
                <a:cubicBezTo>
                  <a:pt x="3019165" y="511733"/>
                  <a:pt x="3020802" y="504775"/>
                  <a:pt x="3020802" y="495226"/>
                </a:cubicBezTo>
                <a:lnTo>
                  <a:pt x="3020802" y="85539"/>
                </a:lnTo>
                <a:cubicBezTo>
                  <a:pt x="3020802" y="75989"/>
                  <a:pt x="3019165" y="69032"/>
                  <a:pt x="3015890" y="64666"/>
                </a:cubicBezTo>
                <a:cubicBezTo>
                  <a:pt x="3014254" y="62210"/>
                  <a:pt x="3012685" y="60641"/>
                  <a:pt x="3011184" y="59959"/>
                </a:cubicBezTo>
                <a:cubicBezTo>
                  <a:pt x="3009683" y="59277"/>
                  <a:pt x="3004431" y="57435"/>
                  <a:pt x="2995427" y="54434"/>
                </a:cubicBezTo>
                <a:cubicBezTo>
                  <a:pt x="2984512" y="50887"/>
                  <a:pt x="2979056" y="43520"/>
                  <a:pt x="2979056" y="32333"/>
                </a:cubicBezTo>
                <a:cubicBezTo>
                  <a:pt x="2979056" y="25512"/>
                  <a:pt x="2981716" y="20259"/>
                  <a:pt x="2987036" y="16576"/>
                </a:cubicBezTo>
                <a:cubicBezTo>
                  <a:pt x="2992357" y="12892"/>
                  <a:pt x="2999929" y="11051"/>
                  <a:pt x="3009752" y="11051"/>
                </a:cubicBezTo>
                <a:close/>
                <a:moveTo>
                  <a:pt x="2676376" y="11051"/>
                </a:moveTo>
                <a:lnTo>
                  <a:pt x="2687018" y="11051"/>
                </a:lnTo>
                <a:lnTo>
                  <a:pt x="2869555" y="11051"/>
                </a:lnTo>
                <a:lnTo>
                  <a:pt x="2880196" y="11051"/>
                </a:lnTo>
                <a:cubicBezTo>
                  <a:pt x="2890019" y="11051"/>
                  <a:pt x="2897591" y="12892"/>
                  <a:pt x="2902912" y="16576"/>
                </a:cubicBezTo>
                <a:cubicBezTo>
                  <a:pt x="2908232" y="20259"/>
                  <a:pt x="2910892" y="25512"/>
                  <a:pt x="2910892" y="32333"/>
                </a:cubicBezTo>
                <a:cubicBezTo>
                  <a:pt x="2910892" y="43520"/>
                  <a:pt x="2905436" y="50887"/>
                  <a:pt x="2894521" y="54434"/>
                </a:cubicBezTo>
                <a:cubicBezTo>
                  <a:pt x="2885517" y="57435"/>
                  <a:pt x="2880265" y="59277"/>
                  <a:pt x="2878764" y="59959"/>
                </a:cubicBezTo>
                <a:cubicBezTo>
                  <a:pt x="2877263" y="60641"/>
                  <a:pt x="2875694" y="62210"/>
                  <a:pt x="2874058" y="64666"/>
                </a:cubicBezTo>
                <a:cubicBezTo>
                  <a:pt x="2870783" y="69032"/>
                  <a:pt x="2869146" y="75989"/>
                  <a:pt x="2869146" y="85539"/>
                </a:cubicBezTo>
                <a:lnTo>
                  <a:pt x="2869146" y="495226"/>
                </a:lnTo>
                <a:cubicBezTo>
                  <a:pt x="2869146" y="504775"/>
                  <a:pt x="2870783" y="511733"/>
                  <a:pt x="2874058" y="516099"/>
                </a:cubicBezTo>
                <a:cubicBezTo>
                  <a:pt x="2875694" y="518555"/>
                  <a:pt x="2877263" y="520123"/>
                  <a:pt x="2878764" y="520806"/>
                </a:cubicBezTo>
                <a:cubicBezTo>
                  <a:pt x="2880265" y="521488"/>
                  <a:pt x="2885517" y="523329"/>
                  <a:pt x="2894521" y="526331"/>
                </a:cubicBezTo>
                <a:cubicBezTo>
                  <a:pt x="2905436" y="529878"/>
                  <a:pt x="2910892" y="537245"/>
                  <a:pt x="2910892" y="548432"/>
                </a:cubicBezTo>
                <a:cubicBezTo>
                  <a:pt x="2910892" y="555253"/>
                  <a:pt x="2908232" y="560506"/>
                  <a:pt x="2902912" y="564189"/>
                </a:cubicBezTo>
                <a:cubicBezTo>
                  <a:pt x="2897591" y="567872"/>
                  <a:pt x="2890019" y="569714"/>
                  <a:pt x="2880196" y="569714"/>
                </a:cubicBezTo>
                <a:lnTo>
                  <a:pt x="2869555" y="569714"/>
                </a:lnTo>
                <a:lnTo>
                  <a:pt x="2687018" y="569714"/>
                </a:lnTo>
                <a:lnTo>
                  <a:pt x="2676376" y="569714"/>
                </a:lnTo>
                <a:cubicBezTo>
                  <a:pt x="2666554" y="569714"/>
                  <a:pt x="2658982" y="567872"/>
                  <a:pt x="2653662" y="564189"/>
                </a:cubicBezTo>
                <a:cubicBezTo>
                  <a:pt x="2648341" y="560506"/>
                  <a:pt x="2645680" y="555253"/>
                  <a:pt x="2645680" y="548432"/>
                </a:cubicBezTo>
                <a:cubicBezTo>
                  <a:pt x="2645680" y="537245"/>
                  <a:pt x="2651138" y="529878"/>
                  <a:pt x="2662052" y="526331"/>
                </a:cubicBezTo>
                <a:cubicBezTo>
                  <a:pt x="2671056" y="523329"/>
                  <a:pt x="2676308" y="521488"/>
                  <a:pt x="2677809" y="520806"/>
                </a:cubicBezTo>
                <a:cubicBezTo>
                  <a:pt x="2679310" y="520123"/>
                  <a:pt x="2680878" y="518555"/>
                  <a:pt x="2682516" y="516099"/>
                </a:cubicBezTo>
                <a:cubicBezTo>
                  <a:pt x="2685790" y="511733"/>
                  <a:pt x="2687427" y="504775"/>
                  <a:pt x="2687427" y="495226"/>
                </a:cubicBezTo>
                <a:lnTo>
                  <a:pt x="2687427" y="85539"/>
                </a:lnTo>
                <a:cubicBezTo>
                  <a:pt x="2687427" y="75989"/>
                  <a:pt x="2685790" y="69032"/>
                  <a:pt x="2682516" y="64666"/>
                </a:cubicBezTo>
                <a:cubicBezTo>
                  <a:pt x="2680878" y="62210"/>
                  <a:pt x="2679310" y="60641"/>
                  <a:pt x="2677809" y="59959"/>
                </a:cubicBezTo>
                <a:cubicBezTo>
                  <a:pt x="2676308" y="59277"/>
                  <a:pt x="2671056" y="57435"/>
                  <a:pt x="2662052" y="54434"/>
                </a:cubicBezTo>
                <a:cubicBezTo>
                  <a:pt x="2651138" y="50887"/>
                  <a:pt x="2645680" y="43520"/>
                  <a:pt x="2645680" y="32333"/>
                </a:cubicBezTo>
                <a:cubicBezTo>
                  <a:pt x="2645680" y="25512"/>
                  <a:pt x="2648341" y="20259"/>
                  <a:pt x="2653662" y="16576"/>
                </a:cubicBezTo>
                <a:cubicBezTo>
                  <a:pt x="2658982" y="12892"/>
                  <a:pt x="2666554" y="11051"/>
                  <a:pt x="2676376" y="11051"/>
                </a:cubicBezTo>
                <a:close/>
                <a:moveTo>
                  <a:pt x="2472780" y="11051"/>
                </a:moveTo>
                <a:lnTo>
                  <a:pt x="2573052" y="11051"/>
                </a:lnTo>
                <a:cubicBezTo>
                  <a:pt x="2585604" y="11051"/>
                  <a:pt x="2593789" y="12278"/>
                  <a:pt x="2597609" y="14734"/>
                </a:cubicBezTo>
                <a:cubicBezTo>
                  <a:pt x="2604158" y="18827"/>
                  <a:pt x="2607432" y="24693"/>
                  <a:pt x="2607432" y="32333"/>
                </a:cubicBezTo>
                <a:cubicBezTo>
                  <a:pt x="2607432" y="37517"/>
                  <a:pt x="2606408" y="41610"/>
                  <a:pt x="2604362" y="44611"/>
                </a:cubicBezTo>
                <a:cubicBezTo>
                  <a:pt x="2602316" y="47613"/>
                  <a:pt x="2598564" y="50341"/>
                  <a:pt x="2593107" y="52797"/>
                </a:cubicBezTo>
                <a:lnTo>
                  <a:pt x="2572234" y="62620"/>
                </a:lnTo>
                <a:cubicBezTo>
                  <a:pt x="2563503" y="66712"/>
                  <a:pt x="2555112" y="74830"/>
                  <a:pt x="2547064" y="86972"/>
                </a:cubicBezTo>
                <a:cubicBezTo>
                  <a:pt x="2539014" y="99113"/>
                  <a:pt x="2532807" y="112961"/>
                  <a:pt x="2528441" y="128513"/>
                </a:cubicBezTo>
                <a:lnTo>
                  <a:pt x="2462548" y="367940"/>
                </a:lnTo>
                <a:lnTo>
                  <a:pt x="2440856" y="290996"/>
                </a:lnTo>
                <a:lnTo>
                  <a:pt x="2487923" y="118691"/>
                </a:lnTo>
                <a:cubicBezTo>
                  <a:pt x="2490924" y="107776"/>
                  <a:pt x="2492561" y="101092"/>
                  <a:pt x="2492834" y="98636"/>
                </a:cubicBezTo>
                <a:cubicBezTo>
                  <a:pt x="2493380" y="92633"/>
                  <a:pt x="2492016" y="85948"/>
                  <a:pt x="2488741" y="78581"/>
                </a:cubicBezTo>
                <a:cubicBezTo>
                  <a:pt x="2484376" y="69032"/>
                  <a:pt x="2477554" y="62756"/>
                  <a:pt x="2468278" y="59755"/>
                </a:cubicBezTo>
                <a:lnTo>
                  <a:pt x="2454771" y="54843"/>
                </a:lnTo>
                <a:cubicBezTo>
                  <a:pt x="2444130" y="51296"/>
                  <a:pt x="2438810" y="44338"/>
                  <a:pt x="2438810" y="33970"/>
                </a:cubicBezTo>
                <a:cubicBezTo>
                  <a:pt x="2438810" y="26603"/>
                  <a:pt x="2441811" y="20941"/>
                  <a:pt x="2447814" y="16985"/>
                </a:cubicBezTo>
                <a:cubicBezTo>
                  <a:pt x="2453816" y="13029"/>
                  <a:pt x="2462138" y="11051"/>
                  <a:pt x="2472780" y="11051"/>
                </a:cubicBezTo>
                <a:close/>
                <a:moveTo>
                  <a:pt x="2157636" y="11051"/>
                </a:moveTo>
                <a:lnTo>
                  <a:pt x="2339764" y="11051"/>
                </a:lnTo>
                <a:cubicBezTo>
                  <a:pt x="2351224" y="11051"/>
                  <a:pt x="2359069" y="11323"/>
                  <a:pt x="2363298" y="11869"/>
                </a:cubicBezTo>
                <a:cubicBezTo>
                  <a:pt x="2367527" y="12415"/>
                  <a:pt x="2371006" y="13506"/>
                  <a:pt x="2373734" y="15143"/>
                </a:cubicBezTo>
                <a:cubicBezTo>
                  <a:pt x="2376463" y="17053"/>
                  <a:pt x="2378782" y="19782"/>
                  <a:pt x="2380692" y="23329"/>
                </a:cubicBezTo>
                <a:cubicBezTo>
                  <a:pt x="2382602" y="26876"/>
                  <a:pt x="2383557" y="30287"/>
                  <a:pt x="2383557" y="33561"/>
                </a:cubicBezTo>
                <a:cubicBezTo>
                  <a:pt x="2383557" y="43656"/>
                  <a:pt x="2378782" y="50887"/>
                  <a:pt x="2369232" y="55253"/>
                </a:cubicBezTo>
                <a:cubicBezTo>
                  <a:pt x="2362138" y="58800"/>
                  <a:pt x="2357295" y="62415"/>
                  <a:pt x="2354703" y="66098"/>
                </a:cubicBezTo>
                <a:cubicBezTo>
                  <a:pt x="2352111" y="69782"/>
                  <a:pt x="2350815" y="75034"/>
                  <a:pt x="2350815" y="81856"/>
                </a:cubicBezTo>
                <a:cubicBezTo>
                  <a:pt x="2350815" y="86221"/>
                  <a:pt x="2351224" y="90041"/>
                  <a:pt x="2352043" y="93315"/>
                </a:cubicBezTo>
                <a:lnTo>
                  <a:pt x="2446995" y="426467"/>
                </a:lnTo>
                <a:lnTo>
                  <a:pt x="2408114" y="569714"/>
                </a:lnTo>
                <a:lnTo>
                  <a:pt x="2300474" y="569714"/>
                </a:lnTo>
                <a:lnTo>
                  <a:pt x="2154771" y="80628"/>
                </a:lnTo>
                <a:cubicBezTo>
                  <a:pt x="2152588" y="73261"/>
                  <a:pt x="2150542" y="68281"/>
                  <a:pt x="2148632" y="65689"/>
                </a:cubicBezTo>
                <a:cubicBezTo>
                  <a:pt x="2146722" y="63097"/>
                  <a:pt x="2143720" y="60846"/>
                  <a:pt x="2139628" y="58936"/>
                </a:cubicBezTo>
                <a:cubicBezTo>
                  <a:pt x="2130897" y="55389"/>
                  <a:pt x="2125167" y="52115"/>
                  <a:pt x="2122438" y="49113"/>
                </a:cubicBezTo>
                <a:cubicBezTo>
                  <a:pt x="2119710" y="46112"/>
                  <a:pt x="2118345" y="41610"/>
                  <a:pt x="2118345" y="35607"/>
                </a:cubicBezTo>
                <a:cubicBezTo>
                  <a:pt x="2118345" y="27422"/>
                  <a:pt x="2122029" y="21010"/>
                  <a:pt x="2129396" y="16371"/>
                </a:cubicBezTo>
                <a:cubicBezTo>
                  <a:pt x="2135126" y="12824"/>
                  <a:pt x="2144539" y="11051"/>
                  <a:pt x="2157636" y="11051"/>
                </a:cubicBezTo>
                <a:close/>
                <a:moveTo>
                  <a:pt x="1806104" y="11051"/>
                </a:moveTo>
                <a:lnTo>
                  <a:pt x="1816746" y="11051"/>
                </a:lnTo>
                <a:cubicBezTo>
                  <a:pt x="1847032" y="11051"/>
                  <a:pt x="1872816" y="12142"/>
                  <a:pt x="1894099" y="14325"/>
                </a:cubicBezTo>
                <a:cubicBezTo>
                  <a:pt x="1925750" y="17326"/>
                  <a:pt x="1953990" y="27694"/>
                  <a:pt x="1978819" y="45430"/>
                </a:cubicBezTo>
                <a:cubicBezTo>
                  <a:pt x="2014563" y="70805"/>
                  <a:pt x="2032434" y="106958"/>
                  <a:pt x="2032434" y="153888"/>
                </a:cubicBezTo>
                <a:cubicBezTo>
                  <a:pt x="2032434" y="192360"/>
                  <a:pt x="2020429" y="223875"/>
                  <a:pt x="1996418" y="248431"/>
                </a:cubicBezTo>
                <a:cubicBezTo>
                  <a:pt x="1986322" y="258800"/>
                  <a:pt x="1974522" y="267258"/>
                  <a:pt x="1961016" y="273807"/>
                </a:cubicBezTo>
                <a:cubicBezTo>
                  <a:pt x="1947509" y="280355"/>
                  <a:pt x="1926978" y="287722"/>
                  <a:pt x="1899420" y="295908"/>
                </a:cubicBezTo>
                <a:cubicBezTo>
                  <a:pt x="1924522" y="299728"/>
                  <a:pt x="1943826" y="303957"/>
                  <a:pt x="1957332" y="308595"/>
                </a:cubicBezTo>
                <a:cubicBezTo>
                  <a:pt x="1970838" y="313234"/>
                  <a:pt x="1983048" y="319509"/>
                  <a:pt x="1993962" y="327422"/>
                </a:cubicBezTo>
                <a:cubicBezTo>
                  <a:pt x="2005422" y="335880"/>
                  <a:pt x="2014222" y="345976"/>
                  <a:pt x="2020361" y="357708"/>
                </a:cubicBezTo>
                <a:cubicBezTo>
                  <a:pt x="2026500" y="369441"/>
                  <a:pt x="2029570" y="381856"/>
                  <a:pt x="2029570" y="394953"/>
                </a:cubicBezTo>
                <a:lnTo>
                  <a:pt x="2029570" y="479673"/>
                </a:lnTo>
                <a:cubicBezTo>
                  <a:pt x="2029570" y="488404"/>
                  <a:pt x="2032434" y="492770"/>
                  <a:pt x="2038164" y="492770"/>
                </a:cubicBezTo>
                <a:cubicBezTo>
                  <a:pt x="2040347" y="492770"/>
                  <a:pt x="2042189" y="492156"/>
                  <a:pt x="2043690" y="490928"/>
                </a:cubicBezTo>
                <a:cubicBezTo>
                  <a:pt x="2045190" y="489700"/>
                  <a:pt x="2047305" y="487313"/>
                  <a:pt x="2050033" y="483766"/>
                </a:cubicBezTo>
                <a:cubicBezTo>
                  <a:pt x="2056855" y="474489"/>
                  <a:pt x="2063812" y="469851"/>
                  <a:pt x="2070906" y="469851"/>
                </a:cubicBezTo>
                <a:cubicBezTo>
                  <a:pt x="2075545" y="469851"/>
                  <a:pt x="2080184" y="472306"/>
                  <a:pt x="2084822" y="477218"/>
                </a:cubicBezTo>
                <a:cubicBezTo>
                  <a:pt x="2089460" y="482129"/>
                  <a:pt x="2091780" y="487040"/>
                  <a:pt x="2091780" y="491951"/>
                </a:cubicBezTo>
                <a:cubicBezTo>
                  <a:pt x="2091780" y="500410"/>
                  <a:pt x="2087755" y="510710"/>
                  <a:pt x="2079706" y="522852"/>
                </a:cubicBezTo>
                <a:cubicBezTo>
                  <a:pt x="2071657" y="534994"/>
                  <a:pt x="2061629" y="545840"/>
                  <a:pt x="2049624" y="555390"/>
                </a:cubicBezTo>
                <a:cubicBezTo>
                  <a:pt x="2038437" y="564394"/>
                  <a:pt x="2026295" y="570874"/>
                  <a:pt x="2013198" y="574830"/>
                </a:cubicBezTo>
                <a:cubicBezTo>
                  <a:pt x="2000102" y="578787"/>
                  <a:pt x="1984686" y="580765"/>
                  <a:pt x="1966950" y="580765"/>
                </a:cubicBezTo>
                <a:cubicBezTo>
                  <a:pt x="1930934" y="580765"/>
                  <a:pt x="1902830" y="570465"/>
                  <a:pt x="1882639" y="549864"/>
                </a:cubicBezTo>
                <a:cubicBezTo>
                  <a:pt x="1862448" y="529264"/>
                  <a:pt x="1852352" y="500546"/>
                  <a:pt x="1852352" y="463711"/>
                </a:cubicBezTo>
                <a:lnTo>
                  <a:pt x="1852352" y="394953"/>
                </a:lnTo>
                <a:cubicBezTo>
                  <a:pt x="1852352" y="379673"/>
                  <a:pt x="1852216" y="370805"/>
                  <a:pt x="1851943" y="368350"/>
                </a:cubicBezTo>
                <a:cubicBezTo>
                  <a:pt x="1850579" y="357436"/>
                  <a:pt x="1846759" y="348022"/>
                  <a:pt x="1840484" y="340110"/>
                </a:cubicBezTo>
                <a:cubicBezTo>
                  <a:pt x="1832571" y="330560"/>
                  <a:pt x="1821248" y="324966"/>
                  <a:pt x="1806514" y="323329"/>
                </a:cubicBezTo>
                <a:lnTo>
                  <a:pt x="1806514" y="279537"/>
                </a:lnTo>
                <a:cubicBezTo>
                  <a:pt x="1821248" y="277354"/>
                  <a:pt x="1831752" y="273534"/>
                  <a:pt x="1838028" y="268077"/>
                </a:cubicBezTo>
                <a:cubicBezTo>
                  <a:pt x="1843485" y="263165"/>
                  <a:pt x="1847236" y="257572"/>
                  <a:pt x="1849283" y="251296"/>
                </a:cubicBezTo>
                <a:cubicBezTo>
                  <a:pt x="1851329" y="245021"/>
                  <a:pt x="1852352" y="235744"/>
                  <a:pt x="1852352" y="223466"/>
                </a:cubicBezTo>
                <a:lnTo>
                  <a:pt x="1852352" y="115007"/>
                </a:lnTo>
                <a:cubicBezTo>
                  <a:pt x="1852352" y="97817"/>
                  <a:pt x="1849010" y="84993"/>
                  <a:pt x="1842325" y="76535"/>
                </a:cubicBezTo>
                <a:cubicBezTo>
                  <a:pt x="1835640" y="68077"/>
                  <a:pt x="1823567" y="61392"/>
                  <a:pt x="1806104" y="56480"/>
                </a:cubicBezTo>
                <a:close/>
                <a:moveTo>
                  <a:pt x="1581002" y="11051"/>
                </a:moveTo>
                <a:lnTo>
                  <a:pt x="1591643" y="11051"/>
                </a:lnTo>
                <a:lnTo>
                  <a:pt x="1773771" y="11051"/>
                </a:lnTo>
                <a:lnTo>
                  <a:pt x="1773771" y="491951"/>
                </a:lnTo>
                <a:cubicBezTo>
                  <a:pt x="1773771" y="502593"/>
                  <a:pt x="1775818" y="510232"/>
                  <a:pt x="1779910" y="514871"/>
                </a:cubicBezTo>
                <a:cubicBezTo>
                  <a:pt x="1782093" y="517599"/>
                  <a:pt x="1784140" y="519305"/>
                  <a:pt x="1786050" y="519987"/>
                </a:cubicBezTo>
                <a:cubicBezTo>
                  <a:pt x="1787960" y="520669"/>
                  <a:pt x="1794235" y="522374"/>
                  <a:pt x="1804876" y="525103"/>
                </a:cubicBezTo>
                <a:cubicBezTo>
                  <a:pt x="1817973" y="528104"/>
                  <a:pt x="1824522" y="535608"/>
                  <a:pt x="1824522" y="547613"/>
                </a:cubicBezTo>
                <a:cubicBezTo>
                  <a:pt x="1824522" y="554707"/>
                  <a:pt x="1820974" y="560437"/>
                  <a:pt x="1813880" y="564803"/>
                </a:cubicBezTo>
                <a:cubicBezTo>
                  <a:pt x="1808696" y="568077"/>
                  <a:pt x="1800101" y="569714"/>
                  <a:pt x="1788096" y="569714"/>
                </a:cubicBezTo>
                <a:lnTo>
                  <a:pt x="1774180" y="569714"/>
                </a:lnTo>
                <a:lnTo>
                  <a:pt x="1591643" y="569714"/>
                </a:lnTo>
                <a:lnTo>
                  <a:pt x="1581002" y="569714"/>
                </a:lnTo>
                <a:cubicBezTo>
                  <a:pt x="1571179" y="569714"/>
                  <a:pt x="1563607" y="567872"/>
                  <a:pt x="1558287" y="564189"/>
                </a:cubicBezTo>
                <a:cubicBezTo>
                  <a:pt x="1552966" y="560506"/>
                  <a:pt x="1550306" y="555253"/>
                  <a:pt x="1550306" y="548432"/>
                </a:cubicBezTo>
                <a:cubicBezTo>
                  <a:pt x="1550306" y="537245"/>
                  <a:pt x="1555763" y="529878"/>
                  <a:pt x="1566677" y="526331"/>
                </a:cubicBezTo>
                <a:cubicBezTo>
                  <a:pt x="1575681" y="523329"/>
                  <a:pt x="1580933" y="521488"/>
                  <a:pt x="1582434" y="520806"/>
                </a:cubicBezTo>
                <a:cubicBezTo>
                  <a:pt x="1583935" y="520123"/>
                  <a:pt x="1585504" y="518555"/>
                  <a:pt x="1587141" y="516099"/>
                </a:cubicBezTo>
                <a:cubicBezTo>
                  <a:pt x="1590415" y="511733"/>
                  <a:pt x="1592052" y="504775"/>
                  <a:pt x="1592052" y="495226"/>
                </a:cubicBezTo>
                <a:lnTo>
                  <a:pt x="1592052" y="85539"/>
                </a:lnTo>
                <a:cubicBezTo>
                  <a:pt x="1592052" y="75989"/>
                  <a:pt x="1590415" y="69032"/>
                  <a:pt x="1587141" y="64666"/>
                </a:cubicBezTo>
                <a:cubicBezTo>
                  <a:pt x="1585504" y="62210"/>
                  <a:pt x="1583935" y="60641"/>
                  <a:pt x="1582434" y="59959"/>
                </a:cubicBezTo>
                <a:cubicBezTo>
                  <a:pt x="1580933" y="59277"/>
                  <a:pt x="1575681" y="57435"/>
                  <a:pt x="1566677" y="54434"/>
                </a:cubicBezTo>
                <a:cubicBezTo>
                  <a:pt x="1555763" y="50887"/>
                  <a:pt x="1550306" y="43520"/>
                  <a:pt x="1550306" y="32333"/>
                </a:cubicBezTo>
                <a:cubicBezTo>
                  <a:pt x="1550306" y="25512"/>
                  <a:pt x="1552966" y="20259"/>
                  <a:pt x="1558287" y="16576"/>
                </a:cubicBezTo>
                <a:cubicBezTo>
                  <a:pt x="1563607" y="12892"/>
                  <a:pt x="1571179" y="11051"/>
                  <a:pt x="1581002" y="11051"/>
                </a:cubicBezTo>
                <a:close/>
                <a:moveTo>
                  <a:pt x="1314897" y="11051"/>
                </a:moveTo>
                <a:lnTo>
                  <a:pt x="1479836" y="11051"/>
                </a:lnTo>
                <a:lnTo>
                  <a:pt x="1479836" y="155935"/>
                </a:lnTo>
                <a:cubicBezTo>
                  <a:pt x="1479836" y="164393"/>
                  <a:pt x="1478198" y="170532"/>
                  <a:pt x="1474924" y="174352"/>
                </a:cubicBezTo>
                <a:cubicBezTo>
                  <a:pt x="1471650" y="178172"/>
                  <a:pt x="1466466" y="180082"/>
                  <a:pt x="1459372" y="180082"/>
                </a:cubicBezTo>
                <a:cubicBezTo>
                  <a:pt x="1453369" y="180082"/>
                  <a:pt x="1449004" y="178854"/>
                  <a:pt x="1446275" y="176399"/>
                </a:cubicBezTo>
                <a:cubicBezTo>
                  <a:pt x="1443546" y="173943"/>
                  <a:pt x="1440954" y="168895"/>
                  <a:pt x="1438499" y="161255"/>
                </a:cubicBezTo>
                <a:cubicBezTo>
                  <a:pt x="1428130" y="129605"/>
                  <a:pt x="1412919" y="105457"/>
                  <a:pt x="1392864" y="88813"/>
                </a:cubicBezTo>
                <a:cubicBezTo>
                  <a:pt x="1372810" y="72169"/>
                  <a:pt x="1346820" y="62210"/>
                  <a:pt x="1314897" y="58936"/>
                </a:cubicBezTo>
                <a:close/>
                <a:moveTo>
                  <a:pt x="1085702" y="11051"/>
                </a:moveTo>
                <a:lnTo>
                  <a:pt x="1096343" y="11051"/>
                </a:lnTo>
                <a:lnTo>
                  <a:pt x="1278471" y="11051"/>
                </a:lnTo>
                <a:lnTo>
                  <a:pt x="1278471" y="569714"/>
                </a:lnTo>
                <a:lnTo>
                  <a:pt x="1096343" y="569714"/>
                </a:lnTo>
                <a:lnTo>
                  <a:pt x="1085702" y="569714"/>
                </a:lnTo>
                <a:cubicBezTo>
                  <a:pt x="1075879" y="569714"/>
                  <a:pt x="1068307" y="567872"/>
                  <a:pt x="1062987" y="564189"/>
                </a:cubicBezTo>
                <a:cubicBezTo>
                  <a:pt x="1057666" y="560506"/>
                  <a:pt x="1055006" y="555253"/>
                  <a:pt x="1055006" y="548432"/>
                </a:cubicBezTo>
                <a:cubicBezTo>
                  <a:pt x="1055006" y="537245"/>
                  <a:pt x="1060463" y="529878"/>
                  <a:pt x="1071377" y="526331"/>
                </a:cubicBezTo>
                <a:cubicBezTo>
                  <a:pt x="1080381" y="523329"/>
                  <a:pt x="1085633" y="521488"/>
                  <a:pt x="1087134" y="520806"/>
                </a:cubicBezTo>
                <a:cubicBezTo>
                  <a:pt x="1088635" y="520123"/>
                  <a:pt x="1090204" y="518555"/>
                  <a:pt x="1091841" y="516099"/>
                </a:cubicBezTo>
                <a:cubicBezTo>
                  <a:pt x="1095115" y="511733"/>
                  <a:pt x="1096752" y="504775"/>
                  <a:pt x="1096752" y="495226"/>
                </a:cubicBezTo>
                <a:lnTo>
                  <a:pt x="1096752" y="85539"/>
                </a:lnTo>
                <a:cubicBezTo>
                  <a:pt x="1096752" y="75989"/>
                  <a:pt x="1095115" y="69032"/>
                  <a:pt x="1091841" y="64666"/>
                </a:cubicBezTo>
                <a:cubicBezTo>
                  <a:pt x="1090204" y="62210"/>
                  <a:pt x="1088635" y="60641"/>
                  <a:pt x="1087134" y="59959"/>
                </a:cubicBezTo>
                <a:cubicBezTo>
                  <a:pt x="1085633" y="59277"/>
                  <a:pt x="1080381" y="57435"/>
                  <a:pt x="1071377" y="54434"/>
                </a:cubicBezTo>
                <a:cubicBezTo>
                  <a:pt x="1060463" y="50887"/>
                  <a:pt x="1055006" y="43520"/>
                  <a:pt x="1055006" y="32333"/>
                </a:cubicBezTo>
                <a:cubicBezTo>
                  <a:pt x="1055006" y="25512"/>
                  <a:pt x="1057666" y="20259"/>
                  <a:pt x="1062987" y="16576"/>
                </a:cubicBezTo>
                <a:cubicBezTo>
                  <a:pt x="1068307" y="12892"/>
                  <a:pt x="1075879" y="11051"/>
                  <a:pt x="1085702" y="11051"/>
                </a:cubicBezTo>
                <a:close/>
                <a:moveTo>
                  <a:pt x="882105" y="11051"/>
                </a:moveTo>
                <a:lnTo>
                  <a:pt x="982378" y="11051"/>
                </a:lnTo>
                <a:cubicBezTo>
                  <a:pt x="994929" y="11051"/>
                  <a:pt x="1003114" y="12278"/>
                  <a:pt x="1006934" y="14734"/>
                </a:cubicBezTo>
                <a:cubicBezTo>
                  <a:pt x="1013483" y="18827"/>
                  <a:pt x="1016757" y="24693"/>
                  <a:pt x="1016757" y="32333"/>
                </a:cubicBezTo>
                <a:cubicBezTo>
                  <a:pt x="1016757" y="37517"/>
                  <a:pt x="1015734" y="41610"/>
                  <a:pt x="1013687" y="44611"/>
                </a:cubicBezTo>
                <a:cubicBezTo>
                  <a:pt x="1011641" y="47613"/>
                  <a:pt x="1007889" y="50341"/>
                  <a:pt x="1002432" y="52797"/>
                </a:cubicBezTo>
                <a:lnTo>
                  <a:pt x="981559" y="62620"/>
                </a:lnTo>
                <a:cubicBezTo>
                  <a:pt x="972828" y="66712"/>
                  <a:pt x="964438" y="74830"/>
                  <a:pt x="956388" y="86972"/>
                </a:cubicBezTo>
                <a:cubicBezTo>
                  <a:pt x="948340" y="99113"/>
                  <a:pt x="942132" y="112961"/>
                  <a:pt x="937766" y="128513"/>
                </a:cubicBezTo>
                <a:lnTo>
                  <a:pt x="871873" y="367940"/>
                </a:lnTo>
                <a:lnTo>
                  <a:pt x="850181" y="290996"/>
                </a:lnTo>
                <a:lnTo>
                  <a:pt x="897248" y="118691"/>
                </a:lnTo>
                <a:cubicBezTo>
                  <a:pt x="900249" y="107776"/>
                  <a:pt x="901886" y="101092"/>
                  <a:pt x="902159" y="98636"/>
                </a:cubicBezTo>
                <a:cubicBezTo>
                  <a:pt x="902705" y="92633"/>
                  <a:pt x="901341" y="85948"/>
                  <a:pt x="898066" y="78581"/>
                </a:cubicBezTo>
                <a:cubicBezTo>
                  <a:pt x="893701" y="69032"/>
                  <a:pt x="886880" y="62756"/>
                  <a:pt x="877603" y="59755"/>
                </a:cubicBezTo>
                <a:lnTo>
                  <a:pt x="864096" y="54843"/>
                </a:lnTo>
                <a:cubicBezTo>
                  <a:pt x="853455" y="51296"/>
                  <a:pt x="848135" y="44338"/>
                  <a:pt x="848135" y="33970"/>
                </a:cubicBezTo>
                <a:cubicBezTo>
                  <a:pt x="848135" y="26603"/>
                  <a:pt x="851136" y="20941"/>
                  <a:pt x="857139" y="16985"/>
                </a:cubicBezTo>
                <a:cubicBezTo>
                  <a:pt x="863142" y="13029"/>
                  <a:pt x="871464" y="11051"/>
                  <a:pt x="882105" y="11051"/>
                </a:cubicBezTo>
                <a:close/>
                <a:moveTo>
                  <a:pt x="566961" y="11051"/>
                </a:moveTo>
                <a:lnTo>
                  <a:pt x="749090" y="11051"/>
                </a:lnTo>
                <a:cubicBezTo>
                  <a:pt x="760549" y="11051"/>
                  <a:pt x="768394" y="11323"/>
                  <a:pt x="772623" y="11869"/>
                </a:cubicBezTo>
                <a:cubicBezTo>
                  <a:pt x="776852" y="12415"/>
                  <a:pt x="780331" y="13506"/>
                  <a:pt x="783060" y="15143"/>
                </a:cubicBezTo>
                <a:cubicBezTo>
                  <a:pt x="785788" y="17053"/>
                  <a:pt x="788107" y="19782"/>
                  <a:pt x="790017" y="23329"/>
                </a:cubicBezTo>
                <a:cubicBezTo>
                  <a:pt x="791927" y="26876"/>
                  <a:pt x="792882" y="30287"/>
                  <a:pt x="792882" y="33561"/>
                </a:cubicBezTo>
                <a:cubicBezTo>
                  <a:pt x="792882" y="43656"/>
                  <a:pt x="788107" y="50887"/>
                  <a:pt x="778558" y="55253"/>
                </a:cubicBezTo>
                <a:cubicBezTo>
                  <a:pt x="771463" y="58800"/>
                  <a:pt x="766620" y="62415"/>
                  <a:pt x="764028" y="66098"/>
                </a:cubicBezTo>
                <a:cubicBezTo>
                  <a:pt x="761436" y="69782"/>
                  <a:pt x="760140" y="75034"/>
                  <a:pt x="760140" y="81856"/>
                </a:cubicBezTo>
                <a:cubicBezTo>
                  <a:pt x="760140" y="86221"/>
                  <a:pt x="760549" y="90041"/>
                  <a:pt x="761368" y="93315"/>
                </a:cubicBezTo>
                <a:lnTo>
                  <a:pt x="856320" y="426467"/>
                </a:lnTo>
                <a:lnTo>
                  <a:pt x="817439" y="569714"/>
                </a:lnTo>
                <a:lnTo>
                  <a:pt x="709799" y="569714"/>
                </a:lnTo>
                <a:lnTo>
                  <a:pt x="564096" y="80628"/>
                </a:lnTo>
                <a:cubicBezTo>
                  <a:pt x="561913" y="73261"/>
                  <a:pt x="559867" y="68281"/>
                  <a:pt x="557957" y="65689"/>
                </a:cubicBezTo>
                <a:cubicBezTo>
                  <a:pt x="556047" y="63097"/>
                  <a:pt x="553046" y="60846"/>
                  <a:pt x="548953" y="58936"/>
                </a:cubicBezTo>
                <a:cubicBezTo>
                  <a:pt x="540222" y="55389"/>
                  <a:pt x="534492" y="52115"/>
                  <a:pt x="531763" y="49113"/>
                </a:cubicBezTo>
                <a:cubicBezTo>
                  <a:pt x="529035" y="46112"/>
                  <a:pt x="527671" y="41610"/>
                  <a:pt x="527671" y="35607"/>
                </a:cubicBezTo>
                <a:cubicBezTo>
                  <a:pt x="527671" y="27422"/>
                  <a:pt x="531354" y="21010"/>
                  <a:pt x="538721" y="16371"/>
                </a:cubicBezTo>
                <a:cubicBezTo>
                  <a:pt x="544451" y="12824"/>
                  <a:pt x="553864" y="11051"/>
                  <a:pt x="566961" y="11051"/>
                </a:cubicBezTo>
                <a:close/>
                <a:moveTo>
                  <a:pt x="265621" y="0"/>
                </a:moveTo>
                <a:cubicBezTo>
                  <a:pt x="295089" y="1364"/>
                  <a:pt x="322034" y="7367"/>
                  <a:pt x="346454" y="18008"/>
                </a:cubicBezTo>
                <a:cubicBezTo>
                  <a:pt x="370874" y="28649"/>
                  <a:pt x="393589" y="44202"/>
                  <a:pt x="414598" y="64666"/>
                </a:cubicBezTo>
                <a:cubicBezTo>
                  <a:pt x="470260" y="118963"/>
                  <a:pt x="498091" y="194407"/>
                  <a:pt x="498091" y="290996"/>
                </a:cubicBezTo>
                <a:cubicBezTo>
                  <a:pt x="498091" y="385676"/>
                  <a:pt x="471488" y="459482"/>
                  <a:pt x="418282" y="512415"/>
                </a:cubicBezTo>
                <a:cubicBezTo>
                  <a:pt x="377354" y="553343"/>
                  <a:pt x="326467" y="576126"/>
                  <a:pt x="265621" y="580765"/>
                </a:cubicBezTo>
                <a:lnTo>
                  <a:pt x="265621" y="535744"/>
                </a:lnTo>
                <a:cubicBezTo>
                  <a:pt x="272716" y="534107"/>
                  <a:pt x="278241" y="531992"/>
                  <a:pt x="282197" y="529400"/>
                </a:cubicBezTo>
                <a:cubicBezTo>
                  <a:pt x="286154" y="526808"/>
                  <a:pt x="289769" y="523057"/>
                  <a:pt x="293043" y="518145"/>
                </a:cubicBezTo>
                <a:cubicBezTo>
                  <a:pt x="300410" y="506958"/>
                  <a:pt x="304093" y="490042"/>
                  <a:pt x="304093" y="467395"/>
                </a:cubicBezTo>
                <a:lnTo>
                  <a:pt x="304093" y="101501"/>
                </a:lnTo>
                <a:cubicBezTo>
                  <a:pt x="304093" y="87040"/>
                  <a:pt x="301638" y="75580"/>
                  <a:pt x="296727" y="67122"/>
                </a:cubicBezTo>
                <a:cubicBezTo>
                  <a:pt x="293452" y="61392"/>
                  <a:pt x="289564" y="56890"/>
                  <a:pt x="285062" y="53615"/>
                </a:cubicBezTo>
                <a:cubicBezTo>
                  <a:pt x="280560" y="50341"/>
                  <a:pt x="274080" y="47203"/>
                  <a:pt x="265621" y="44202"/>
                </a:cubicBezTo>
                <a:close/>
                <a:moveTo>
                  <a:pt x="232061" y="0"/>
                </a:moveTo>
                <a:lnTo>
                  <a:pt x="232061" y="44202"/>
                </a:lnTo>
                <a:cubicBezTo>
                  <a:pt x="218145" y="49113"/>
                  <a:pt x="208323" y="55798"/>
                  <a:pt x="202593" y="64257"/>
                </a:cubicBezTo>
                <a:cubicBezTo>
                  <a:pt x="196863" y="72715"/>
                  <a:pt x="193998" y="85130"/>
                  <a:pt x="193998" y="101501"/>
                </a:cubicBezTo>
                <a:lnTo>
                  <a:pt x="193998" y="467395"/>
                </a:lnTo>
                <a:cubicBezTo>
                  <a:pt x="193998" y="491406"/>
                  <a:pt x="197272" y="508323"/>
                  <a:pt x="203821" y="518145"/>
                </a:cubicBezTo>
                <a:cubicBezTo>
                  <a:pt x="209005" y="526331"/>
                  <a:pt x="218418" y="532197"/>
                  <a:pt x="232061" y="535744"/>
                </a:cubicBezTo>
                <a:lnTo>
                  <a:pt x="232061" y="580765"/>
                </a:lnTo>
                <a:cubicBezTo>
                  <a:pt x="171488" y="575853"/>
                  <a:pt x="120737" y="553070"/>
                  <a:pt x="79810" y="512415"/>
                </a:cubicBezTo>
                <a:cubicBezTo>
                  <a:pt x="26603" y="459482"/>
                  <a:pt x="0" y="385676"/>
                  <a:pt x="0" y="290996"/>
                </a:cubicBezTo>
                <a:cubicBezTo>
                  <a:pt x="0" y="243520"/>
                  <a:pt x="7026" y="200614"/>
                  <a:pt x="21078" y="162279"/>
                </a:cubicBezTo>
                <a:cubicBezTo>
                  <a:pt x="35130" y="123943"/>
                  <a:pt x="55935" y="91405"/>
                  <a:pt x="83493" y="64666"/>
                </a:cubicBezTo>
                <a:cubicBezTo>
                  <a:pt x="104503" y="44202"/>
                  <a:pt x="127149" y="28649"/>
                  <a:pt x="151433" y="18008"/>
                </a:cubicBezTo>
                <a:cubicBezTo>
                  <a:pt x="175717" y="7367"/>
                  <a:pt x="202593" y="1364"/>
                  <a:pt x="23206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2400" b="1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pic>
        <p:nvPicPr>
          <p:cNvPr id="7" name="Picture 6" descr="Artificial intelligence cybernetic circuit brain inside, high technology to  create artificial intelligence AI concept, vector illustration 10422007  Vector Art at Vecteezy">
            <a:extLst>
              <a:ext uri="{FF2B5EF4-FFF2-40B4-BE49-F238E27FC236}">
                <a16:creationId xmlns:a16="http://schemas.microsoft.com/office/drawing/2014/main" id="{FE7BD45A-4E4C-EA3B-75C7-7BFE6F77D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7" r="22677"/>
          <a:stretch>
            <a:fillRect/>
          </a:stretch>
        </p:blipFill>
        <p:spPr bwMode="auto">
          <a:xfrm>
            <a:off x="13494889" y="1806903"/>
            <a:ext cx="3699462" cy="4309761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B2BC6C21-058F-7FBE-9F98-AE4B142F840B}"/>
              </a:ext>
            </a:extLst>
          </p:cNvPr>
          <p:cNvGrpSpPr/>
          <p:nvPr/>
        </p:nvGrpSpPr>
        <p:grpSpPr>
          <a:xfrm>
            <a:off x="13462728" y="1806903"/>
            <a:ext cx="3731623" cy="4309761"/>
            <a:chOff x="24223578" y="2963685"/>
            <a:chExt cx="4033837" cy="3991439"/>
          </a:xfrm>
          <a:gradFill>
            <a:gsLst>
              <a:gs pos="100000">
                <a:schemeClr val="bg1">
                  <a:alpha val="0"/>
                </a:schemeClr>
              </a:gs>
              <a:gs pos="83000">
                <a:srgbClr val="203863">
                  <a:alpha val="66000"/>
                </a:srgbClr>
              </a:gs>
              <a:gs pos="0">
                <a:schemeClr val="bg1">
                  <a:lumMod val="85000"/>
                </a:schemeClr>
              </a:gs>
            </a:gsLst>
            <a:lin ang="2700000" scaled="0"/>
          </a:gra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BBAC9CB-AADE-F1F9-3D1F-7916A9FFD989}"/>
                </a:ext>
              </a:extLst>
            </p:cNvPr>
            <p:cNvSpPr/>
            <p:nvPr/>
          </p:nvSpPr>
          <p:spPr>
            <a:xfrm>
              <a:off x="24223578" y="2963685"/>
              <a:ext cx="4033837" cy="399143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5E106E0-AEA0-C3EA-18EB-EB3F4554F319}"/>
                </a:ext>
              </a:extLst>
            </p:cNvPr>
            <p:cNvSpPr txBox="1"/>
            <p:nvPr/>
          </p:nvSpPr>
          <p:spPr>
            <a:xfrm>
              <a:off x="24258344" y="4545629"/>
              <a:ext cx="3954193" cy="10261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900"/>
                </a:spcBef>
              </a:pPr>
              <a:r>
                <a:rPr lang="en-IN" sz="6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encil" panose="040409050D0802020404" pitchFamily="82" charset="0"/>
                  <a:ea typeface="Times New Roman" panose="02020603050405020304" pitchFamily="18" charset="0"/>
                </a:rPr>
                <a:t>Opinion</a:t>
              </a:r>
              <a:endParaRPr lang="en-IN" sz="75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tencil" panose="040409050D0802020404" pitchFamily="82" charset="0"/>
                <a:ea typeface="Times New Roman" panose="02020603050405020304" pitchFamily="18" charset="0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82C03BA-B68B-3607-9521-C726F35B5AC9}"/>
              </a:ext>
            </a:extLst>
          </p:cNvPr>
          <p:cNvGrpSpPr/>
          <p:nvPr/>
        </p:nvGrpSpPr>
        <p:grpSpPr>
          <a:xfrm>
            <a:off x="8538129" y="1510542"/>
            <a:ext cx="4511693" cy="4900305"/>
            <a:chOff x="13259044" y="1959916"/>
            <a:chExt cx="4075352" cy="4309764"/>
          </a:xfrm>
        </p:grpSpPr>
        <p:pic>
          <p:nvPicPr>
            <p:cNvPr id="33" name="Picture 4" descr="Artificial Intelligence (AI): A Brief History And Its Latest Applications  in Healthcare">
              <a:extLst>
                <a:ext uri="{FF2B5EF4-FFF2-40B4-BE49-F238E27FC236}">
                  <a16:creationId xmlns:a16="http://schemas.microsoft.com/office/drawing/2014/main" id="{93C2AF93-B3CE-9CAF-A773-EF924DC1ED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40" r="31340"/>
            <a:stretch>
              <a:fillRect/>
            </a:stretch>
          </p:blipFill>
          <p:spPr bwMode="auto">
            <a:xfrm>
              <a:off x="13261077" y="1959919"/>
              <a:ext cx="4033837" cy="4309761"/>
            </a:xfrm>
            <a:prstGeom prst="rect">
              <a:avLst/>
            </a:prstGeom>
            <a:noFill/>
            <a:effectLst>
              <a:outerShdw blurRad="266700" dist="114300" dir="8100000" sx="101000" sy="101000" algn="tr" rotWithShape="0">
                <a:schemeClr val="bg1">
                  <a:alpha val="66000"/>
                </a:scheme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A560DC4-AD65-3FD4-1C05-6572577D8E3B}"/>
                </a:ext>
              </a:extLst>
            </p:cNvPr>
            <p:cNvGrpSpPr/>
            <p:nvPr/>
          </p:nvGrpSpPr>
          <p:grpSpPr>
            <a:xfrm>
              <a:off x="13259044" y="1959916"/>
              <a:ext cx="4075352" cy="4309762"/>
              <a:chOff x="18071057" y="1555846"/>
              <a:chExt cx="4075352" cy="4309762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BBE9F0E-1032-1991-07C1-17F605257620}"/>
                  </a:ext>
                </a:extLst>
              </p:cNvPr>
              <p:cNvSpPr/>
              <p:nvPr/>
            </p:nvSpPr>
            <p:spPr>
              <a:xfrm>
                <a:off x="18076194" y="1555846"/>
                <a:ext cx="4070215" cy="4309762"/>
              </a:xfrm>
              <a:prstGeom prst="rect">
                <a:avLst/>
              </a:prstGeom>
              <a:solidFill>
                <a:schemeClr val="bg1">
                  <a:lumMod val="95000"/>
                  <a:alpha val="31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N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9A7DE251-56BF-D60C-A798-75DE1A9142D3}"/>
                  </a:ext>
                </a:extLst>
              </p:cNvPr>
              <p:cNvSpPr/>
              <p:nvPr/>
            </p:nvSpPr>
            <p:spPr>
              <a:xfrm>
                <a:off x="18071057" y="1555847"/>
                <a:ext cx="4075352" cy="4309761"/>
              </a:xfrm>
              <a:prstGeom prst="rect">
                <a:avLst/>
              </a:prstGeom>
              <a:solidFill>
                <a:schemeClr val="bg1">
                  <a:lumMod val="95000"/>
                  <a:alpha val="31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IN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AED6283F-E800-027A-A028-CE75059B7DA3}"/>
                  </a:ext>
                </a:extLst>
              </p:cNvPr>
              <p:cNvSpPr txBox="1"/>
              <p:nvPr/>
            </p:nvSpPr>
            <p:spPr>
              <a:xfrm>
                <a:off x="18092830" y="3420760"/>
                <a:ext cx="4033837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spcBef>
                    <a:spcPts val="900"/>
                  </a:spcBef>
                </a:pPr>
                <a:r>
                  <a:rPr lang="en-IN" sz="36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tencil" panose="040409050D0802020404" pitchFamily="82" charset="0"/>
                    <a:ea typeface="Times New Roman" panose="02020603050405020304" pitchFamily="18" charset="0"/>
                  </a:rPr>
                  <a:t>Interpretation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83895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8">
            <a:extLst>
              <a:ext uri="{FF2B5EF4-FFF2-40B4-BE49-F238E27FC236}">
                <a16:creationId xmlns:a16="http://schemas.microsoft.com/office/drawing/2014/main" id="{9BE740F8-AE24-7201-3CD6-41C39FB30F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3" b="-1030"/>
          <a:stretch/>
        </p:blipFill>
        <p:spPr bwMode="auto">
          <a:xfrm>
            <a:off x="-8994" y="-6354"/>
            <a:ext cx="14639394" cy="8357874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99F52FEB-463E-E7FE-CE91-EA3BE225EA61}"/>
              </a:ext>
            </a:extLst>
          </p:cNvPr>
          <p:cNvSpPr txBox="1"/>
          <p:nvPr/>
        </p:nvSpPr>
        <p:spPr>
          <a:xfrm>
            <a:off x="8445990" y="3420349"/>
            <a:ext cx="4117740" cy="580765"/>
          </a:xfrm>
          <a:custGeom>
            <a:avLst/>
            <a:gdLst/>
            <a:ahLst/>
            <a:cxnLst/>
            <a:rect l="l" t="t" r="r" b="b"/>
            <a:pathLst>
              <a:path w="4117740" h="580765">
                <a:moveTo>
                  <a:pt x="3389152" y="394953"/>
                </a:moveTo>
                <a:cubicBezTo>
                  <a:pt x="3396792" y="394953"/>
                  <a:pt x="3402112" y="397204"/>
                  <a:pt x="3405113" y="401706"/>
                </a:cubicBezTo>
                <a:cubicBezTo>
                  <a:pt x="3408114" y="406208"/>
                  <a:pt x="3409616" y="414052"/>
                  <a:pt x="3409616" y="425239"/>
                </a:cubicBezTo>
                <a:lnTo>
                  <a:pt x="3409616" y="569714"/>
                </a:lnTo>
                <a:lnTo>
                  <a:pt x="3239356" y="569714"/>
                </a:lnTo>
                <a:lnTo>
                  <a:pt x="3239356" y="525512"/>
                </a:lnTo>
                <a:cubicBezTo>
                  <a:pt x="3257091" y="522784"/>
                  <a:pt x="3271757" y="518964"/>
                  <a:pt x="3283353" y="514052"/>
                </a:cubicBezTo>
                <a:cubicBezTo>
                  <a:pt x="3294950" y="509141"/>
                  <a:pt x="3306614" y="501638"/>
                  <a:pt x="3318346" y="491542"/>
                </a:cubicBezTo>
                <a:cubicBezTo>
                  <a:pt x="3330079" y="481447"/>
                  <a:pt x="3339424" y="471010"/>
                  <a:pt x="3346382" y="460232"/>
                </a:cubicBezTo>
                <a:cubicBezTo>
                  <a:pt x="3353340" y="449455"/>
                  <a:pt x="3359956" y="435198"/>
                  <a:pt x="3366232" y="417463"/>
                </a:cubicBezTo>
                <a:cubicBezTo>
                  <a:pt x="3369233" y="408732"/>
                  <a:pt x="3372371" y="402797"/>
                  <a:pt x="3375645" y="399659"/>
                </a:cubicBezTo>
                <a:cubicBezTo>
                  <a:pt x="3378920" y="396522"/>
                  <a:pt x="3383422" y="394953"/>
                  <a:pt x="3389152" y="394953"/>
                </a:cubicBezTo>
                <a:close/>
                <a:moveTo>
                  <a:pt x="1465102" y="394953"/>
                </a:moveTo>
                <a:cubicBezTo>
                  <a:pt x="1472742" y="394953"/>
                  <a:pt x="1478062" y="397204"/>
                  <a:pt x="1481064" y="401706"/>
                </a:cubicBezTo>
                <a:cubicBezTo>
                  <a:pt x="1484065" y="406208"/>
                  <a:pt x="1485566" y="414052"/>
                  <a:pt x="1485566" y="425239"/>
                </a:cubicBezTo>
                <a:lnTo>
                  <a:pt x="1485566" y="569714"/>
                </a:lnTo>
                <a:lnTo>
                  <a:pt x="1315306" y="569714"/>
                </a:lnTo>
                <a:lnTo>
                  <a:pt x="1315306" y="525512"/>
                </a:lnTo>
                <a:cubicBezTo>
                  <a:pt x="1333041" y="522784"/>
                  <a:pt x="1347707" y="518964"/>
                  <a:pt x="1359304" y="514052"/>
                </a:cubicBezTo>
                <a:cubicBezTo>
                  <a:pt x="1370900" y="509141"/>
                  <a:pt x="1382564" y="501638"/>
                  <a:pt x="1394297" y="491542"/>
                </a:cubicBezTo>
                <a:cubicBezTo>
                  <a:pt x="1406029" y="481447"/>
                  <a:pt x="1415374" y="471010"/>
                  <a:pt x="1422332" y="460232"/>
                </a:cubicBezTo>
                <a:cubicBezTo>
                  <a:pt x="1429290" y="449455"/>
                  <a:pt x="1435907" y="435198"/>
                  <a:pt x="1442182" y="417463"/>
                </a:cubicBezTo>
                <a:cubicBezTo>
                  <a:pt x="1445184" y="408732"/>
                  <a:pt x="1448321" y="402797"/>
                  <a:pt x="1451596" y="399659"/>
                </a:cubicBezTo>
                <a:cubicBezTo>
                  <a:pt x="1454870" y="396522"/>
                  <a:pt x="1459372" y="394953"/>
                  <a:pt x="1465102" y="394953"/>
                </a:cubicBezTo>
                <a:close/>
                <a:moveTo>
                  <a:pt x="3312617" y="173124"/>
                </a:moveTo>
                <a:cubicBezTo>
                  <a:pt x="3321348" y="173124"/>
                  <a:pt x="3327351" y="176535"/>
                  <a:pt x="3330625" y="183356"/>
                </a:cubicBezTo>
                <a:cubicBezTo>
                  <a:pt x="3332535" y="186903"/>
                  <a:pt x="3333490" y="194952"/>
                  <a:pt x="3333490" y="207504"/>
                </a:cubicBezTo>
                <a:lnTo>
                  <a:pt x="3333490" y="363438"/>
                </a:lnTo>
                <a:cubicBezTo>
                  <a:pt x="3333490" y="376262"/>
                  <a:pt x="3332057" y="385130"/>
                  <a:pt x="3329192" y="390041"/>
                </a:cubicBezTo>
                <a:cubicBezTo>
                  <a:pt x="3326328" y="394953"/>
                  <a:pt x="3321075" y="397408"/>
                  <a:pt x="3313435" y="397408"/>
                </a:cubicBezTo>
                <a:cubicBezTo>
                  <a:pt x="3307160" y="397408"/>
                  <a:pt x="3302248" y="395498"/>
                  <a:pt x="3298701" y="391679"/>
                </a:cubicBezTo>
                <a:cubicBezTo>
                  <a:pt x="3295154" y="387859"/>
                  <a:pt x="3292289" y="381447"/>
                  <a:pt x="3290106" y="372443"/>
                </a:cubicBezTo>
                <a:cubicBezTo>
                  <a:pt x="3285468" y="353616"/>
                  <a:pt x="3278851" y="339155"/>
                  <a:pt x="3270256" y="329059"/>
                </a:cubicBezTo>
                <a:cubicBezTo>
                  <a:pt x="3261662" y="318964"/>
                  <a:pt x="3250543" y="312279"/>
                  <a:pt x="3236900" y="309004"/>
                </a:cubicBezTo>
                <a:lnTo>
                  <a:pt x="3236900" y="261528"/>
                </a:lnTo>
                <a:cubicBezTo>
                  <a:pt x="3252726" y="253888"/>
                  <a:pt x="3264458" y="245566"/>
                  <a:pt x="3272098" y="236562"/>
                </a:cubicBezTo>
                <a:cubicBezTo>
                  <a:pt x="3279738" y="227558"/>
                  <a:pt x="3285332" y="215553"/>
                  <a:pt x="3288878" y="200546"/>
                </a:cubicBezTo>
                <a:cubicBezTo>
                  <a:pt x="3291061" y="190178"/>
                  <a:pt x="3293926" y="183015"/>
                  <a:pt x="3297474" y="179059"/>
                </a:cubicBezTo>
                <a:cubicBezTo>
                  <a:pt x="3301020" y="175103"/>
                  <a:pt x="3306068" y="173124"/>
                  <a:pt x="3312617" y="173124"/>
                </a:cubicBezTo>
                <a:close/>
                <a:moveTo>
                  <a:pt x="1388567" y="173124"/>
                </a:moveTo>
                <a:cubicBezTo>
                  <a:pt x="1397298" y="173124"/>
                  <a:pt x="1403301" y="176535"/>
                  <a:pt x="1406575" y="183356"/>
                </a:cubicBezTo>
                <a:cubicBezTo>
                  <a:pt x="1408485" y="186903"/>
                  <a:pt x="1409440" y="194952"/>
                  <a:pt x="1409440" y="207504"/>
                </a:cubicBezTo>
                <a:lnTo>
                  <a:pt x="1409440" y="363438"/>
                </a:lnTo>
                <a:cubicBezTo>
                  <a:pt x="1409440" y="376262"/>
                  <a:pt x="1408008" y="385130"/>
                  <a:pt x="1405142" y="390041"/>
                </a:cubicBezTo>
                <a:cubicBezTo>
                  <a:pt x="1402278" y="394953"/>
                  <a:pt x="1397026" y="397408"/>
                  <a:pt x="1389385" y="397408"/>
                </a:cubicBezTo>
                <a:cubicBezTo>
                  <a:pt x="1383110" y="397408"/>
                  <a:pt x="1378199" y="395498"/>
                  <a:pt x="1374652" y="391679"/>
                </a:cubicBezTo>
                <a:cubicBezTo>
                  <a:pt x="1371104" y="387859"/>
                  <a:pt x="1368239" y="381447"/>
                  <a:pt x="1366057" y="372443"/>
                </a:cubicBezTo>
                <a:cubicBezTo>
                  <a:pt x="1361418" y="353616"/>
                  <a:pt x="1354801" y="339155"/>
                  <a:pt x="1346207" y="329059"/>
                </a:cubicBezTo>
                <a:cubicBezTo>
                  <a:pt x="1337612" y="318964"/>
                  <a:pt x="1326493" y="312279"/>
                  <a:pt x="1312851" y="309004"/>
                </a:cubicBezTo>
                <a:lnTo>
                  <a:pt x="1312851" y="261528"/>
                </a:lnTo>
                <a:cubicBezTo>
                  <a:pt x="1328676" y="253888"/>
                  <a:pt x="1340408" y="245566"/>
                  <a:pt x="1348048" y="236562"/>
                </a:cubicBezTo>
                <a:cubicBezTo>
                  <a:pt x="1355688" y="227558"/>
                  <a:pt x="1361282" y="215553"/>
                  <a:pt x="1364829" y="200546"/>
                </a:cubicBezTo>
                <a:cubicBezTo>
                  <a:pt x="1367012" y="190178"/>
                  <a:pt x="1369876" y="183015"/>
                  <a:pt x="1373424" y="179059"/>
                </a:cubicBezTo>
                <a:cubicBezTo>
                  <a:pt x="1376971" y="175103"/>
                  <a:pt x="1382018" y="173124"/>
                  <a:pt x="1388567" y="173124"/>
                </a:cubicBezTo>
                <a:close/>
                <a:moveTo>
                  <a:pt x="3990045" y="11051"/>
                </a:moveTo>
                <a:lnTo>
                  <a:pt x="4087453" y="11051"/>
                </a:lnTo>
                <a:cubicBezTo>
                  <a:pt x="4098640" y="11051"/>
                  <a:pt x="4106484" y="12619"/>
                  <a:pt x="4110986" y="15757"/>
                </a:cubicBezTo>
                <a:cubicBezTo>
                  <a:pt x="4115488" y="18895"/>
                  <a:pt x="4117740" y="24147"/>
                  <a:pt x="4117740" y="31514"/>
                </a:cubicBezTo>
                <a:cubicBezTo>
                  <a:pt x="4117740" y="35880"/>
                  <a:pt x="4116580" y="39495"/>
                  <a:pt x="4114260" y="42360"/>
                </a:cubicBezTo>
                <a:cubicBezTo>
                  <a:pt x="4111942" y="45225"/>
                  <a:pt x="4108054" y="47886"/>
                  <a:pt x="4102596" y="50341"/>
                </a:cubicBezTo>
                <a:cubicBezTo>
                  <a:pt x="4090318" y="55798"/>
                  <a:pt x="4081314" y="61528"/>
                  <a:pt x="4075584" y="67531"/>
                </a:cubicBezTo>
                <a:cubicBezTo>
                  <a:pt x="4063033" y="80082"/>
                  <a:pt x="4053620" y="98227"/>
                  <a:pt x="4047344" y="121965"/>
                </a:cubicBezTo>
                <a:lnTo>
                  <a:pt x="3996594" y="318009"/>
                </a:lnTo>
                <a:lnTo>
                  <a:pt x="3975311" y="234925"/>
                </a:lnTo>
                <a:lnTo>
                  <a:pt x="4005188" y="113779"/>
                </a:lnTo>
                <a:cubicBezTo>
                  <a:pt x="4007644" y="104229"/>
                  <a:pt x="4008872" y="96862"/>
                  <a:pt x="4008872" y="91678"/>
                </a:cubicBezTo>
                <a:cubicBezTo>
                  <a:pt x="4008872" y="83493"/>
                  <a:pt x="4006621" y="76467"/>
                  <a:pt x="4002119" y="70600"/>
                </a:cubicBezTo>
                <a:cubicBezTo>
                  <a:pt x="3997616" y="64734"/>
                  <a:pt x="3990182" y="59209"/>
                  <a:pt x="3979813" y="54025"/>
                </a:cubicBezTo>
                <a:cubicBezTo>
                  <a:pt x="3972992" y="50478"/>
                  <a:pt x="3968285" y="47067"/>
                  <a:pt x="3965693" y="43793"/>
                </a:cubicBezTo>
                <a:cubicBezTo>
                  <a:pt x="3963101" y="40519"/>
                  <a:pt x="3961805" y="36289"/>
                  <a:pt x="3961805" y="31105"/>
                </a:cubicBezTo>
                <a:cubicBezTo>
                  <a:pt x="3961805" y="24011"/>
                  <a:pt x="3964056" y="18895"/>
                  <a:pt x="3968558" y="15757"/>
                </a:cubicBezTo>
                <a:cubicBezTo>
                  <a:pt x="3973060" y="12619"/>
                  <a:pt x="3980222" y="11051"/>
                  <a:pt x="3990045" y="11051"/>
                </a:cubicBezTo>
                <a:close/>
                <a:moveTo>
                  <a:pt x="3798504" y="11051"/>
                </a:moveTo>
                <a:lnTo>
                  <a:pt x="3882814" y="11051"/>
                </a:lnTo>
                <a:lnTo>
                  <a:pt x="3981041" y="383493"/>
                </a:lnTo>
                <a:lnTo>
                  <a:pt x="3934384" y="569714"/>
                </a:lnTo>
                <a:lnTo>
                  <a:pt x="3845161" y="569714"/>
                </a:lnTo>
                <a:lnTo>
                  <a:pt x="3749800" y="209959"/>
                </a:lnTo>
                <a:close/>
                <a:moveTo>
                  <a:pt x="3490727" y="11051"/>
                </a:moveTo>
                <a:lnTo>
                  <a:pt x="3682268" y="11051"/>
                </a:lnTo>
                <a:cubicBezTo>
                  <a:pt x="3694274" y="11051"/>
                  <a:pt x="3702460" y="12688"/>
                  <a:pt x="3706825" y="15962"/>
                </a:cubicBezTo>
                <a:cubicBezTo>
                  <a:pt x="3712555" y="20055"/>
                  <a:pt x="3715420" y="25648"/>
                  <a:pt x="3715420" y="32742"/>
                </a:cubicBezTo>
                <a:cubicBezTo>
                  <a:pt x="3715420" y="41201"/>
                  <a:pt x="3710645" y="48295"/>
                  <a:pt x="3701096" y="54025"/>
                </a:cubicBezTo>
                <a:cubicBezTo>
                  <a:pt x="3693183" y="58663"/>
                  <a:pt x="3688067" y="62551"/>
                  <a:pt x="3685747" y="65689"/>
                </a:cubicBezTo>
                <a:cubicBezTo>
                  <a:pt x="3683428" y="68827"/>
                  <a:pt x="3682268" y="73534"/>
                  <a:pt x="3682268" y="79809"/>
                </a:cubicBezTo>
                <a:cubicBezTo>
                  <a:pt x="3682268" y="82811"/>
                  <a:pt x="3682678" y="85812"/>
                  <a:pt x="3683496" y="88813"/>
                </a:cubicBezTo>
                <a:lnTo>
                  <a:pt x="3759622" y="371624"/>
                </a:lnTo>
                <a:lnTo>
                  <a:pt x="3710100" y="569714"/>
                </a:lnTo>
                <a:lnTo>
                  <a:pt x="3621696" y="569714"/>
                </a:lnTo>
                <a:lnTo>
                  <a:pt x="3489908" y="88813"/>
                </a:lnTo>
                <a:cubicBezTo>
                  <a:pt x="3486907" y="77899"/>
                  <a:pt x="3484110" y="70532"/>
                  <a:pt x="3481518" y="66712"/>
                </a:cubicBezTo>
                <a:cubicBezTo>
                  <a:pt x="3478926" y="62892"/>
                  <a:pt x="3474492" y="59755"/>
                  <a:pt x="3468216" y="57299"/>
                </a:cubicBezTo>
                <a:cubicBezTo>
                  <a:pt x="3457302" y="52933"/>
                  <a:pt x="3451845" y="45703"/>
                  <a:pt x="3451845" y="35607"/>
                </a:cubicBezTo>
                <a:cubicBezTo>
                  <a:pt x="3451845" y="27694"/>
                  <a:pt x="3455256" y="21624"/>
                  <a:pt x="3462077" y="17394"/>
                </a:cubicBezTo>
                <a:cubicBezTo>
                  <a:pt x="3468899" y="13165"/>
                  <a:pt x="3478448" y="11051"/>
                  <a:pt x="3490727" y="11051"/>
                </a:cubicBezTo>
                <a:close/>
                <a:moveTo>
                  <a:pt x="3238947" y="11051"/>
                </a:moveTo>
                <a:lnTo>
                  <a:pt x="3403886" y="11051"/>
                </a:lnTo>
                <a:lnTo>
                  <a:pt x="3403886" y="155935"/>
                </a:lnTo>
                <a:cubicBezTo>
                  <a:pt x="3403886" y="164393"/>
                  <a:pt x="3402248" y="170532"/>
                  <a:pt x="3398974" y="174352"/>
                </a:cubicBezTo>
                <a:cubicBezTo>
                  <a:pt x="3395700" y="178172"/>
                  <a:pt x="3390516" y="180082"/>
                  <a:pt x="3383422" y="180082"/>
                </a:cubicBezTo>
                <a:cubicBezTo>
                  <a:pt x="3377419" y="180082"/>
                  <a:pt x="3373053" y="178854"/>
                  <a:pt x="3370325" y="176399"/>
                </a:cubicBezTo>
                <a:cubicBezTo>
                  <a:pt x="3367596" y="173943"/>
                  <a:pt x="3365004" y="168895"/>
                  <a:pt x="3362548" y="161255"/>
                </a:cubicBezTo>
                <a:cubicBezTo>
                  <a:pt x="3352180" y="129605"/>
                  <a:pt x="3336969" y="105457"/>
                  <a:pt x="3316914" y="88813"/>
                </a:cubicBezTo>
                <a:cubicBezTo>
                  <a:pt x="3296860" y="72169"/>
                  <a:pt x="3270870" y="62210"/>
                  <a:pt x="3238947" y="58936"/>
                </a:cubicBezTo>
                <a:close/>
                <a:moveTo>
                  <a:pt x="3009752" y="11051"/>
                </a:moveTo>
                <a:lnTo>
                  <a:pt x="3020393" y="11051"/>
                </a:lnTo>
                <a:lnTo>
                  <a:pt x="3202521" y="11051"/>
                </a:lnTo>
                <a:lnTo>
                  <a:pt x="3202521" y="569714"/>
                </a:lnTo>
                <a:lnTo>
                  <a:pt x="3020393" y="569714"/>
                </a:lnTo>
                <a:lnTo>
                  <a:pt x="3009752" y="569714"/>
                </a:lnTo>
                <a:cubicBezTo>
                  <a:pt x="2999929" y="569714"/>
                  <a:pt x="2992357" y="567872"/>
                  <a:pt x="2987036" y="564189"/>
                </a:cubicBezTo>
                <a:cubicBezTo>
                  <a:pt x="2981716" y="560506"/>
                  <a:pt x="2979056" y="555253"/>
                  <a:pt x="2979056" y="548432"/>
                </a:cubicBezTo>
                <a:cubicBezTo>
                  <a:pt x="2979056" y="537245"/>
                  <a:pt x="2984512" y="529878"/>
                  <a:pt x="2995427" y="526331"/>
                </a:cubicBezTo>
                <a:cubicBezTo>
                  <a:pt x="3004431" y="523329"/>
                  <a:pt x="3009683" y="521488"/>
                  <a:pt x="3011184" y="520806"/>
                </a:cubicBezTo>
                <a:cubicBezTo>
                  <a:pt x="3012685" y="520123"/>
                  <a:pt x="3014254" y="518555"/>
                  <a:pt x="3015890" y="516099"/>
                </a:cubicBezTo>
                <a:cubicBezTo>
                  <a:pt x="3019165" y="511733"/>
                  <a:pt x="3020802" y="504775"/>
                  <a:pt x="3020802" y="495226"/>
                </a:cubicBezTo>
                <a:lnTo>
                  <a:pt x="3020802" y="85539"/>
                </a:lnTo>
                <a:cubicBezTo>
                  <a:pt x="3020802" y="75989"/>
                  <a:pt x="3019165" y="69032"/>
                  <a:pt x="3015890" y="64666"/>
                </a:cubicBezTo>
                <a:cubicBezTo>
                  <a:pt x="3014254" y="62210"/>
                  <a:pt x="3012685" y="60641"/>
                  <a:pt x="3011184" y="59959"/>
                </a:cubicBezTo>
                <a:cubicBezTo>
                  <a:pt x="3009683" y="59277"/>
                  <a:pt x="3004431" y="57435"/>
                  <a:pt x="2995427" y="54434"/>
                </a:cubicBezTo>
                <a:cubicBezTo>
                  <a:pt x="2984512" y="50887"/>
                  <a:pt x="2979056" y="43520"/>
                  <a:pt x="2979056" y="32333"/>
                </a:cubicBezTo>
                <a:cubicBezTo>
                  <a:pt x="2979056" y="25512"/>
                  <a:pt x="2981716" y="20259"/>
                  <a:pt x="2987036" y="16576"/>
                </a:cubicBezTo>
                <a:cubicBezTo>
                  <a:pt x="2992357" y="12892"/>
                  <a:pt x="2999929" y="11051"/>
                  <a:pt x="3009752" y="11051"/>
                </a:cubicBezTo>
                <a:close/>
                <a:moveTo>
                  <a:pt x="2676376" y="11051"/>
                </a:moveTo>
                <a:lnTo>
                  <a:pt x="2687018" y="11051"/>
                </a:lnTo>
                <a:lnTo>
                  <a:pt x="2869555" y="11051"/>
                </a:lnTo>
                <a:lnTo>
                  <a:pt x="2880196" y="11051"/>
                </a:lnTo>
                <a:cubicBezTo>
                  <a:pt x="2890019" y="11051"/>
                  <a:pt x="2897591" y="12892"/>
                  <a:pt x="2902912" y="16576"/>
                </a:cubicBezTo>
                <a:cubicBezTo>
                  <a:pt x="2908232" y="20259"/>
                  <a:pt x="2910892" y="25512"/>
                  <a:pt x="2910892" y="32333"/>
                </a:cubicBezTo>
                <a:cubicBezTo>
                  <a:pt x="2910892" y="43520"/>
                  <a:pt x="2905436" y="50887"/>
                  <a:pt x="2894521" y="54434"/>
                </a:cubicBezTo>
                <a:cubicBezTo>
                  <a:pt x="2885517" y="57435"/>
                  <a:pt x="2880265" y="59277"/>
                  <a:pt x="2878764" y="59959"/>
                </a:cubicBezTo>
                <a:cubicBezTo>
                  <a:pt x="2877263" y="60641"/>
                  <a:pt x="2875694" y="62210"/>
                  <a:pt x="2874058" y="64666"/>
                </a:cubicBezTo>
                <a:cubicBezTo>
                  <a:pt x="2870783" y="69032"/>
                  <a:pt x="2869146" y="75989"/>
                  <a:pt x="2869146" y="85539"/>
                </a:cubicBezTo>
                <a:lnTo>
                  <a:pt x="2869146" y="495226"/>
                </a:lnTo>
                <a:cubicBezTo>
                  <a:pt x="2869146" y="504775"/>
                  <a:pt x="2870783" y="511733"/>
                  <a:pt x="2874058" y="516099"/>
                </a:cubicBezTo>
                <a:cubicBezTo>
                  <a:pt x="2875694" y="518555"/>
                  <a:pt x="2877263" y="520123"/>
                  <a:pt x="2878764" y="520806"/>
                </a:cubicBezTo>
                <a:cubicBezTo>
                  <a:pt x="2880265" y="521488"/>
                  <a:pt x="2885517" y="523329"/>
                  <a:pt x="2894521" y="526331"/>
                </a:cubicBezTo>
                <a:cubicBezTo>
                  <a:pt x="2905436" y="529878"/>
                  <a:pt x="2910892" y="537245"/>
                  <a:pt x="2910892" y="548432"/>
                </a:cubicBezTo>
                <a:cubicBezTo>
                  <a:pt x="2910892" y="555253"/>
                  <a:pt x="2908232" y="560506"/>
                  <a:pt x="2902912" y="564189"/>
                </a:cubicBezTo>
                <a:cubicBezTo>
                  <a:pt x="2897591" y="567872"/>
                  <a:pt x="2890019" y="569714"/>
                  <a:pt x="2880196" y="569714"/>
                </a:cubicBezTo>
                <a:lnTo>
                  <a:pt x="2869555" y="569714"/>
                </a:lnTo>
                <a:lnTo>
                  <a:pt x="2687018" y="569714"/>
                </a:lnTo>
                <a:lnTo>
                  <a:pt x="2676376" y="569714"/>
                </a:lnTo>
                <a:cubicBezTo>
                  <a:pt x="2666554" y="569714"/>
                  <a:pt x="2658982" y="567872"/>
                  <a:pt x="2653662" y="564189"/>
                </a:cubicBezTo>
                <a:cubicBezTo>
                  <a:pt x="2648341" y="560506"/>
                  <a:pt x="2645680" y="555253"/>
                  <a:pt x="2645680" y="548432"/>
                </a:cubicBezTo>
                <a:cubicBezTo>
                  <a:pt x="2645680" y="537245"/>
                  <a:pt x="2651138" y="529878"/>
                  <a:pt x="2662052" y="526331"/>
                </a:cubicBezTo>
                <a:cubicBezTo>
                  <a:pt x="2671056" y="523329"/>
                  <a:pt x="2676308" y="521488"/>
                  <a:pt x="2677809" y="520806"/>
                </a:cubicBezTo>
                <a:cubicBezTo>
                  <a:pt x="2679310" y="520123"/>
                  <a:pt x="2680878" y="518555"/>
                  <a:pt x="2682516" y="516099"/>
                </a:cubicBezTo>
                <a:cubicBezTo>
                  <a:pt x="2685790" y="511733"/>
                  <a:pt x="2687427" y="504775"/>
                  <a:pt x="2687427" y="495226"/>
                </a:cubicBezTo>
                <a:lnTo>
                  <a:pt x="2687427" y="85539"/>
                </a:lnTo>
                <a:cubicBezTo>
                  <a:pt x="2687427" y="75989"/>
                  <a:pt x="2685790" y="69032"/>
                  <a:pt x="2682516" y="64666"/>
                </a:cubicBezTo>
                <a:cubicBezTo>
                  <a:pt x="2680878" y="62210"/>
                  <a:pt x="2679310" y="60641"/>
                  <a:pt x="2677809" y="59959"/>
                </a:cubicBezTo>
                <a:cubicBezTo>
                  <a:pt x="2676308" y="59277"/>
                  <a:pt x="2671056" y="57435"/>
                  <a:pt x="2662052" y="54434"/>
                </a:cubicBezTo>
                <a:cubicBezTo>
                  <a:pt x="2651138" y="50887"/>
                  <a:pt x="2645680" y="43520"/>
                  <a:pt x="2645680" y="32333"/>
                </a:cubicBezTo>
                <a:cubicBezTo>
                  <a:pt x="2645680" y="25512"/>
                  <a:pt x="2648341" y="20259"/>
                  <a:pt x="2653662" y="16576"/>
                </a:cubicBezTo>
                <a:cubicBezTo>
                  <a:pt x="2658982" y="12892"/>
                  <a:pt x="2666554" y="11051"/>
                  <a:pt x="2676376" y="11051"/>
                </a:cubicBezTo>
                <a:close/>
                <a:moveTo>
                  <a:pt x="2472780" y="11051"/>
                </a:moveTo>
                <a:lnTo>
                  <a:pt x="2573052" y="11051"/>
                </a:lnTo>
                <a:cubicBezTo>
                  <a:pt x="2585604" y="11051"/>
                  <a:pt x="2593789" y="12278"/>
                  <a:pt x="2597609" y="14734"/>
                </a:cubicBezTo>
                <a:cubicBezTo>
                  <a:pt x="2604158" y="18827"/>
                  <a:pt x="2607432" y="24693"/>
                  <a:pt x="2607432" y="32333"/>
                </a:cubicBezTo>
                <a:cubicBezTo>
                  <a:pt x="2607432" y="37517"/>
                  <a:pt x="2606408" y="41610"/>
                  <a:pt x="2604362" y="44611"/>
                </a:cubicBezTo>
                <a:cubicBezTo>
                  <a:pt x="2602316" y="47613"/>
                  <a:pt x="2598564" y="50341"/>
                  <a:pt x="2593107" y="52797"/>
                </a:cubicBezTo>
                <a:lnTo>
                  <a:pt x="2572234" y="62620"/>
                </a:lnTo>
                <a:cubicBezTo>
                  <a:pt x="2563503" y="66712"/>
                  <a:pt x="2555112" y="74830"/>
                  <a:pt x="2547064" y="86972"/>
                </a:cubicBezTo>
                <a:cubicBezTo>
                  <a:pt x="2539014" y="99113"/>
                  <a:pt x="2532807" y="112961"/>
                  <a:pt x="2528441" y="128513"/>
                </a:cubicBezTo>
                <a:lnTo>
                  <a:pt x="2462548" y="367940"/>
                </a:lnTo>
                <a:lnTo>
                  <a:pt x="2440856" y="290996"/>
                </a:lnTo>
                <a:lnTo>
                  <a:pt x="2487923" y="118691"/>
                </a:lnTo>
                <a:cubicBezTo>
                  <a:pt x="2490924" y="107776"/>
                  <a:pt x="2492561" y="101092"/>
                  <a:pt x="2492834" y="98636"/>
                </a:cubicBezTo>
                <a:cubicBezTo>
                  <a:pt x="2493380" y="92633"/>
                  <a:pt x="2492016" y="85948"/>
                  <a:pt x="2488741" y="78581"/>
                </a:cubicBezTo>
                <a:cubicBezTo>
                  <a:pt x="2484376" y="69032"/>
                  <a:pt x="2477554" y="62756"/>
                  <a:pt x="2468278" y="59755"/>
                </a:cubicBezTo>
                <a:lnTo>
                  <a:pt x="2454771" y="54843"/>
                </a:lnTo>
                <a:cubicBezTo>
                  <a:pt x="2444130" y="51296"/>
                  <a:pt x="2438810" y="44338"/>
                  <a:pt x="2438810" y="33970"/>
                </a:cubicBezTo>
                <a:cubicBezTo>
                  <a:pt x="2438810" y="26603"/>
                  <a:pt x="2441811" y="20941"/>
                  <a:pt x="2447814" y="16985"/>
                </a:cubicBezTo>
                <a:cubicBezTo>
                  <a:pt x="2453816" y="13029"/>
                  <a:pt x="2462138" y="11051"/>
                  <a:pt x="2472780" y="11051"/>
                </a:cubicBezTo>
                <a:close/>
                <a:moveTo>
                  <a:pt x="2157636" y="11051"/>
                </a:moveTo>
                <a:lnTo>
                  <a:pt x="2339764" y="11051"/>
                </a:lnTo>
                <a:cubicBezTo>
                  <a:pt x="2351224" y="11051"/>
                  <a:pt x="2359069" y="11323"/>
                  <a:pt x="2363298" y="11869"/>
                </a:cubicBezTo>
                <a:cubicBezTo>
                  <a:pt x="2367527" y="12415"/>
                  <a:pt x="2371006" y="13506"/>
                  <a:pt x="2373734" y="15143"/>
                </a:cubicBezTo>
                <a:cubicBezTo>
                  <a:pt x="2376463" y="17053"/>
                  <a:pt x="2378782" y="19782"/>
                  <a:pt x="2380692" y="23329"/>
                </a:cubicBezTo>
                <a:cubicBezTo>
                  <a:pt x="2382602" y="26876"/>
                  <a:pt x="2383557" y="30287"/>
                  <a:pt x="2383557" y="33561"/>
                </a:cubicBezTo>
                <a:cubicBezTo>
                  <a:pt x="2383557" y="43656"/>
                  <a:pt x="2378782" y="50887"/>
                  <a:pt x="2369232" y="55253"/>
                </a:cubicBezTo>
                <a:cubicBezTo>
                  <a:pt x="2362138" y="58800"/>
                  <a:pt x="2357295" y="62415"/>
                  <a:pt x="2354703" y="66098"/>
                </a:cubicBezTo>
                <a:cubicBezTo>
                  <a:pt x="2352111" y="69782"/>
                  <a:pt x="2350815" y="75034"/>
                  <a:pt x="2350815" y="81856"/>
                </a:cubicBezTo>
                <a:cubicBezTo>
                  <a:pt x="2350815" y="86221"/>
                  <a:pt x="2351224" y="90041"/>
                  <a:pt x="2352043" y="93315"/>
                </a:cubicBezTo>
                <a:lnTo>
                  <a:pt x="2446995" y="426467"/>
                </a:lnTo>
                <a:lnTo>
                  <a:pt x="2408114" y="569714"/>
                </a:lnTo>
                <a:lnTo>
                  <a:pt x="2300474" y="569714"/>
                </a:lnTo>
                <a:lnTo>
                  <a:pt x="2154771" y="80628"/>
                </a:lnTo>
                <a:cubicBezTo>
                  <a:pt x="2152588" y="73261"/>
                  <a:pt x="2150542" y="68281"/>
                  <a:pt x="2148632" y="65689"/>
                </a:cubicBezTo>
                <a:cubicBezTo>
                  <a:pt x="2146722" y="63097"/>
                  <a:pt x="2143720" y="60846"/>
                  <a:pt x="2139628" y="58936"/>
                </a:cubicBezTo>
                <a:cubicBezTo>
                  <a:pt x="2130897" y="55389"/>
                  <a:pt x="2125167" y="52115"/>
                  <a:pt x="2122438" y="49113"/>
                </a:cubicBezTo>
                <a:cubicBezTo>
                  <a:pt x="2119710" y="46112"/>
                  <a:pt x="2118345" y="41610"/>
                  <a:pt x="2118345" y="35607"/>
                </a:cubicBezTo>
                <a:cubicBezTo>
                  <a:pt x="2118345" y="27422"/>
                  <a:pt x="2122029" y="21010"/>
                  <a:pt x="2129396" y="16371"/>
                </a:cubicBezTo>
                <a:cubicBezTo>
                  <a:pt x="2135126" y="12824"/>
                  <a:pt x="2144539" y="11051"/>
                  <a:pt x="2157636" y="11051"/>
                </a:cubicBezTo>
                <a:close/>
                <a:moveTo>
                  <a:pt x="1806104" y="11051"/>
                </a:moveTo>
                <a:lnTo>
                  <a:pt x="1816746" y="11051"/>
                </a:lnTo>
                <a:cubicBezTo>
                  <a:pt x="1847032" y="11051"/>
                  <a:pt x="1872816" y="12142"/>
                  <a:pt x="1894099" y="14325"/>
                </a:cubicBezTo>
                <a:cubicBezTo>
                  <a:pt x="1925750" y="17326"/>
                  <a:pt x="1953990" y="27694"/>
                  <a:pt x="1978819" y="45430"/>
                </a:cubicBezTo>
                <a:cubicBezTo>
                  <a:pt x="2014563" y="70805"/>
                  <a:pt x="2032434" y="106958"/>
                  <a:pt x="2032434" y="153888"/>
                </a:cubicBezTo>
                <a:cubicBezTo>
                  <a:pt x="2032434" y="192360"/>
                  <a:pt x="2020429" y="223875"/>
                  <a:pt x="1996418" y="248431"/>
                </a:cubicBezTo>
                <a:cubicBezTo>
                  <a:pt x="1986322" y="258800"/>
                  <a:pt x="1974522" y="267258"/>
                  <a:pt x="1961016" y="273807"/>
                </a:cubicBezTo>
                <a:cubicBezTo>
                  <a:pt x="1947509" y="280355"/>
                  <a:pt x="1926978" y="287722"/>
                  <a:pt x="1899420" y="295908"/>
                </a:cubicBezTo>
                <a:cubicBezTo>
                  <a:pt x="1924522" y="299728"/>
                  <a:pt x="1943826" y="303957"/>
                  <a:pt x="1957332" y="308595"/>
                </a:cubicBezTo>
                <a:cubicBezTo>
                  <a:pt x="1970838" y="313234"/>
                  <a:pt x="1983048" y="319509"/>
                  <a:pt x="1993962" y="327422"/>
                </a:cubicBezTo>
                <a:cubicBezTo>
                  <a:pt x="2005422" y="335880"/>
                  <a:pt x="2014222" y="345976"/>
                  <a:pt x="2020361" y="357708"/>
                </a:cubicBezTo>
                <a:cubicBezTo>
                  <a:pt x="2026500" y="369441"/>
                  <a:pt x="2029570" y="381856"/>
                  <a:pt x="2029570" y="394953"/>
                </a:cubicBezTo>
                <a:lnTo>
                  <a:pt x="2029570" y="479673"/>
                </a:lnTo>
                <a:cubicBezTo>
                  <a:pt x="2029570" y="488404"/>
                  <a:pt x="2032434" y="492770"/>
                  <a:pt x="2038164" y="492770"/>
                </a:cubicBezTo>
                <a:cubicBezTo>
                  <a:pt x="2040347" y="492770"/>
                  <a:pt x="2042189" y="492156"/>
                  <a:pt x="2043690" y="490928"/>
                </a:cubicBezTo>
                <a:cubicBezTo>
                  <a:pt x="2045190" y="489700"/>
                  <a:pt x="2047305" y="487313"/>
                  <a:pt x="2050033" y="483766"/>
                </a:cubicBezTo>
                <a:cubicBezTo>
                  <a:pt x="2056855" y="474489"/>
                  <a:pt x="2063812" y="469851"/>
                  <a:pt x="2070906" y="469851"/>
                </a:cubicBezTo>
                <a:cubicBezTo>
                  <a:pt x="2075545" y="469851"/>
                  <a:pt x="2080184" y="472306"/>
                  <a:pt x="2084822" y="477218"/>
                </a:cubicBezTo>
                <a:cubicBezTo>
                  <a:pt x="2089460" y="482129"/>
                  <a:pt x="2091780" y="487040"/>
                  <a:pt x="2091780" y="491951"/>
                </a:cubicBezTo>
                <a:cubicBezTo>
                  <a:pt x="2091780" y="500410"/>
                  <a:pt x="2087755" y="510710"/>
                  <a:pt x="2079706" y="522852"/>
                </a:cubicBezTo>
                <a:cubicBezTo>
                  <a:pt x="2071657" y="534994"/>
                  <a:pt x="2061629" y="545840"/>
                  <a:pt x="2049624" y="555390"/>
                </a:cubicBezTo>
                <a:cubicBezTo>
                  <a:pt x="2038437" y="564394"/>
                  <a:pt x="2026295" y="570874"/>
                  <a:pt x="2013198" y="574830"/>
                </a:cubicBezTo>
                <a:cubicBezTo>
                  <a:pt x="2000102" y="578787"/>
                  <a:pt x="1984686" y="580765"/>
                  <a:pt x="1966950" y="580765"/>
                </a:cubicBezTo>
                <a:cubicBezTo>
                  <a:pt x="1930934" y="580765"/>
                  <a:pt x="1902830" y="570465"/>
                  <a:pt x="1882639" y="549864"/>
                </a:cubicBezTo>
                <a:cubicBezTo>
                  <a:pt x="1862448" y="529264"/>
                  <a:pt x="1852352" y="500546"/>
                  <a:pt x="1852352" y="463711"/>
                </a:cubicBezTo>
                <a:lnTo>
                  <a:pt x="1852352" y="394953"/>
                </a:lnTo>
                <a:cubicBezTo>
                  <a:pt x="1852352" y="379673"/>
                  <a:pt x="1852216" y="370805"/>
                  <a:pt x="1851943" y="368350"/>
                </a:cubicBezTo>
                <a:cubicBezTo>
                  <a:pt x="1850579" y="357436"/>
                  <a:pt x="1846759" y="348022"/>
                  <a:pt x="1840484" y="340110"/>
                </a:cubicBezTo>
                <a:cubicBezTo>
                  <a:pt x="1832571" y="330560"/>
                  <a:pt x="1821248" y="324966"/>
                  <a:pt x="1806514" y="323329"/>
                </a:cubicBezTo>
                <a:lnTo>
                  <a:pt x="1806514" y="279537"/>
                </a:lnTo>
                <a:cubicBezTo>
                  <a:pt x="1821248" y="277354"/>
                  <a:pt x="1831752" y="273534"/>
                  <a:pt x="1838028" y="268077"/>
                </a:cubicBezTo>
                <a:cubicBezTo>
                  <a:pt x="1843485" y="263165"/>
                  <a:pt x="1847236" y="257572"/>
                  <a:pt x="1849283" y="251296"/>
                </a:cubicBezTo>
                <a:cubicBezTo>
                  <a:pt x="1851329" y="245021"/>
                  <a:pt x="1852352" y="235744"/>
                  <a:pt x="1852352" y="223466"/>
                </a:cubicBezTo>
                <a:lnTo>
                  <a:pt x="1852352" y="115007"/>
                </a:lnTo>
                <a:cubicBezTo>
                  <a:pt x="1852352" y="97817"/>
                  <a:pt x="1849010" y="84993"/>
                  <a:pt x="1842325" y="76535"/>
                </a:cubicBezTo>
                <a:cubicBezTo>
                  <a:pt x="1835640" y="68077"/>
                  <a:pt x="1823567" y="61392"/>
                  <a:pt x="1806104" y="56480"/>
                </a:cubicBezTo>
                <a:close/>
                <a:moveTo>
                  <a:pt x="1581002" y="11051"/>
                </a:moveTo>
                <a:lnTo>
                  <a:pt x="1591643" y="11051"/>
                </a:lnTo>
                <a:lnTo>
                  <a:pt x="1773771" y="11051"/>
                </a:lnTo>
                <a:lnTo>
                  <a:pt x="1773771" y="491951"/>
                </a:lnTo>
                <a:cubicBezTo>
                  <a:pt x="1773771" y="502593"/>
                  <a:pt x="1775818" y="510232"/>
                  <a:pt x="1779910" y="514871"/>
                </a:cubicBezTo>
                <a:cubicBezTo>
                  <a:pt x="1782093" y="517599"/>
                  <a:pt x="1784140" y="519305"/>
                  <a:pt x="1786050" y="519987"/>
                </a:cubicBezTo>
                <a:cubicBezTo>
                  <a:pt x="1787960" y="520669"/>
                  <a:pt x="1794235" y="522374"/>
                  <a:pt x="1804876" y="525103"/>
                </a:cubicBezTo>
                <a:cubicBezTo>
                  <a:pt x="1817973" y="528104"/>
                  <a:pt x="1824522" y="535608"/>
                  <a:pt x="1824522" y="547613"/>
                </a:cubicBezTo>
                <a:cubicBezTo>
                  <a:pt x="1824522" y="554707"/>
                  <a:pt x="1820974" y="560437"/>
                  <a:pt x="1813880" y="564803"/>
                </a:cubicBezTo>
                <a:cubicBezTo>
                  <a:pt x="1808696" y="568077"/>
                  <a:pt x="1800101" y="569714"/>
                  <a:pt x="1788096" y="569714"/>
                </a:cubicBezTo>
                <a:lnTo>
                  <a:pt x="1774180" y="569714"/>
                </a:lnTo>
                <a:lnTo>
                  <a:pt x="1591643" y="569714"/>
                </a:lnTo>
                <a:lnTo>
                  <a:pt x="1581002" y="569714"/>
                </a:lnTo>
                <a:cubicBezTo>
                  <a:pt x="1571179" y="569714"/>
                  <a:pt x="1563607" y="567872"/>
                  <a:pt x="1558287" y="564189"/>
                </a:cubicBezTo>
                <a:cubicBezTo>
                  <a:pt x="1552966" y="560506"/>
                  <a:pt x="1550306" y="555253"/>
                  <a:pt x="1550306" y="548432"/>
                </a:cubicBezTo>
                <a:cubicBezTo>
                  <a:pt x="1550306" y="537245"/>
                  <a:pt x="1555763" y="529878"/>
                  <a:pt x="1566677" y="526331"/>
                </a:cubicBezTo>
                <a:cubicBezTo>
                  <a:pt x="1575681" y="523329"/>
                  <a:pt x="1580933" y="521488"/>
                  <a:pt x="1582434" y="520806"/>
                </a:cubicBezTo>
                <a:cubicBezTo>
                  <a:pt x="1583935" y="520123"/>
                  <a:pt x="1585504" y="518555"/>
                  <a:pt x="1587141" y="516099"/>
                </a:cubicBezTo>
                <a:cubicBezTo>
                  <a:pt x="1590415" y="511733"/>
                  <a:pt x="1592052" y="504775"/>
                  <a:pt x="1592052" y="495226"/>
                </a:cubicBezTo>
                <a:lnTo>
                  <a:pt x="1592052" y="85539"/>
                </a:lnTo>
                <a:cubicBezTo>
                  <a:pt x="1592052" y="75989"/>
                  <a:pt x="1590415" y="69032"/>
                  <a:pt x="1587141" y="64666"/>
                </a:cubicBezTo>
                <a:cubicBezTo>
                  <a:pt x="1585504" y="62210"/>
                  <a:pt x="1583935" y="60641"/>
                  <a:pt x="1582434" y="59959"/>
                </a:cubicBezTo>
                <a:cubicBezTo>
                  <a:pt x="1580933" y="59277"/>
                  <a:pt x="1575681" y="57435"/>
                  <a:pt x="1566677" y="54434"/>
                </a:cubicBezTo>
                <a:cubicBezTo>
                  <a:pt x="1555763" y="50887"/>
                  <a:pt x="1550306" y="43520"/>
                  <a:pt x="1550306" y="32333"/>
                </a:cubicBezTo>
                <a:cubicBezTo>
                  <a:pt x="1550306" y="25512"/>
                  <a:pt x="1552966" y="20259"/>
                  <a:pt x="1558287" y="16576"/>
                </a:cubicBezTo>
                <a:cubicBezTo>
                  <a:pt x="1563607" y="12892"/>
                  <a:pt x="1571179" y="11051"/>
                  <a:pt x="1581002" y="11051"/>
                </a:cubicBezTo>
                <a:close/>
                <a:moveTo>
                  <a:pt x="1314897" y="11051"/>
                </a:moveTo>
                <a:lnTo>
                  <a:pt x="1479836" y="11051"/>
                </a:lnTo>
                <a:lnTo>
                  <a:pt x="1479836" y="155935"/>
                </a:lnTo>
                <a:cubicBezTo>
                  <a:pt x="1479836" y="164393"/>
                  <a:pt x="1478198" y="170532"/>
                  <a:pt x="1474924" y="174352"/>
                </a:cubicBezTo>
                <a:cubicBezTo>
                  <a:pt x="1471650" y="178172"/>
                  <a:pt x="1466466" y="180082"/>
                  <a:pt x="1459372" y="180082"/>
                </a:cubicBezTo>
                <a:cubicBezTo>
                  <a:pt x="1453369" y="180082"/>
                  <a:pt x="1449004" y="178854"/>
                  <a:pt x="1446275" y="176399"/>
                </a:cubicBezTo>
                <a:cubicBezTo>
                  <a:pt x="1443546" y="173943"/>
                  <a:pt x="1440954" y="168895"/>
                  <a:pt x="1438499" y="161255"/>
                </a:cubicBezTo>
                <a:cubicBezTo>
                  <a:pt x="1428130" y="129605"/>
                  <a:pt x="1412919" y="105457"/>
                  <a:pt x="1392864" y="88813"/>
                </a:cubicBezTo>
                <a:cubicBezTo>
                  <a:pt x="1372810" y="72169"/>
                  <a:pt x="1346820" y="62210"/>
                  <a:pt x="1314897" y="58936"/>
                </a:cubicBezTo>
                <a:close/>
                <a:moveTo>
                  <a:pt x="1085702" y="11051"/>
                </a:moveTo>
                <a:lnTo>
                  <a:pt x="1096343" y="11051"/>
                </a:lnTo>
                <a:lnTo>
                  <a:pt x="1278471" y="11051"/>
                </a:lnTo>
                <a:lnTo>
                  <a:pt x="1278471" y="569714"/>
                </a:lnTo>
                <a:lnTo>
                  <a:pt x="1096343" y="569714"/>
                </a:lnTo>
                <a:lnTo>
                  <a:pt x="1085702" y="569714"/>
                </a:lnTo>
                <a:cubicBezTo>
                  <a:pt x="1075879" y="569714"/>
                  <a:pt x="1068307" y="567872"/>
                  <a:pt x="1062987" y="564189"/>
                </a:cubicBezTo>
                <a:cubicBezTo>
                  <a:pt x="1057666" y="560506"/>
                  <a:pt x="1055006" y="555253"/>
                  <a:pt x="1055006" y="548432"/>
                </a:cubicBezTo>
                <a:cubicBezTo>
                  <a:pt x="1055006" y="537245"/>
                  <a:pt x="1060463" y="529878"/>
                  <a:pt x="1071377" y="526331"/>
                </a:cubicBezTo>
                <a:cubicBezTo>
                  <a:pt x="1080381" y="523329"/>
                  <a:pt x="1085633" y="521488"/>
                  <a:pt x="1087134" y="520806"/>
                </a:cubicBezTo>
                <a:cubicBezTo>
                  <a:pt x="1088635" y="520123"/>
                  <a:pt x="1090204" y="518555"/>
                  <a:pt x="1091841" y="516099"/>
                </a:cubicBezTo>
                <a:cubicBezTo>
                  <a:pt x="1095115" y="511733"/>
                  <a:pt x="1096752" y="504775"/>
                  <a:pt x="1096752" y="495226"/>
                </a:cubicBezTo>
                <a:lnTo>
                  <a:pt x="1096752" y="85539"/>
                </a:lnTo>
                <a:cubicBezTo>
                  <a:pt x="1096752" y="75989"/>
                  <a:pt x="1095115" y="69032"/>
                  <a:pt x="1091841" y="64666"/>
                </a:cubicBezTo>
                <a:cubicBezTo>
                  <a:pt x="1090204" y="62210"/>
                  <a:pt x="1088635" y="60641"/>
                  <a:pt x="1087134" y="59959"/>
                </a:cubicBezTo>
                <a:cubicBezTo>
                  <a:pt x="1085633" y="59277"/>
                  <a:pt x="1080381" y="57435"/>
                  <a:pt x="1071377" y="54434"/>
                </a:cubicBezTo>
                <a:cubicBezTo>
                  <a:pt x="1060463" y="50887"/>
                  <a:pt x="1055006" y="43520"/>
                  <a:pt x="1055006" y="32333"/>
                </a:cubicBezTo>
                <a:cubicBezTo>
                  <a:pt x="1055006" y="25512"/>
                  <a:pt x="1057666" y="20259"/>
                  <a:pt x="1062987" y="16576"/>
                </a:cubicBezTo>
                <a:cubicBezTo>
                  <a:pt x="1068307" y="12892"/>
                  <a:pt x="1075879" y="11051"/>
                  <a:pt x="1085702" y="11051"/>
                </a:cubicBezTo>
                <a:close/>
                <a:moveTo>
                  <a:pt x="882105" y="11051"/>
                </a:moveTo>
                <a:lnTo>
                  <a:pt x="982378" y="11051"/>
                </a:lnTo>
                <a:cubicBezTo>
                  <a:pt x="994929" y="11051"/>
                  <a:pt x="1003114" y="12278"/>
                  <a:pt x="1006934" y="14734"/>
                </a:cubicBezTo>
                <a:cubicBezTo>
                  <a:pt x="1013483" y="18827"/>
                  <a:pt x="1016757" y="24693"/>
                  <a:pt x="1016757" y="32333"/>
                </a:cubicBezTo>
                <a:cubicBezTo>
                  <a:pt x="1016757" y="37517"/>
                  <a:pt x="1015734" y="41610"/>
                  <a:pt x="1013687" y="44611"/>
                </a:cubicBezTo>
                <a:cubicBezTo>
                  <a:pt x="1011641" y="47613"/>
                  <a:pt x="1007889" y="50341"/>
                  <a:pt x="1002432" y="52797"/>
                </a:cubicBezTo>
                <a:lnTo>
                  <a:pt x="981559" y="62620"/>
                </a:lnTo>
                <a:cubicBezTo>
                  <a:pt x="972828" y="66712"/>
                  <a:pt x="964438" y="74830"/>
                  <a:pt x="956388" y="86972"/>
                </a:cubicBezTo>
                <a:cubicBezTo>
                  <a:pt x="948340" y="99113"/>
                  <a:pt x="942132" y="112961"/>
                  <a:pt x="937766" y="128513"/>
                </a:cubicBezTo>
                <a:lnTo>
                  <a:pt x="871873" y="367940"/>
                </a:lnTo>
                <a:lnTo>
                  <a:pt x="850181" y="290996"/>
                </a:lnTo>
                <a:lnTo>
                  <a:pt x="897248" y="118691"/>
                </a:lnTo>
                <a:cubicBezTo>
                  <a:pt x="900249" y="107776"/>
                  <a:pt x="901886" y="101092"/>
                  <a:pt x="902159" y="98636"/>
                </a:cubicBezTo>
                <a:cubicBezTo>
                  <a:pt x="902705" y="92633"/>
                  <a:pt x="901341" y="85948"/>
                  <a:pt x="898066" y="78581"/>
                </a:cubicBezTo>
                <a:cubicBezTo>
                  <a:pt x="893701" y="69032"/>
                  <a:pt x="886880" y="62756"/>
                  <a:pt x="877603" y="59755"/>
                </a:cubicBezTo>
                <a:lnTo>
                  <a:pt x="864096" y="54843"/>
                </a:lnTo>
                <a:cubicBezTo>
                  <a:pt x="853455" y="51296"/>
                  <a:pt x="848135" y="44338"/>
                  <a:pt x="848135" y="33970"/>
                </a:cubicBezTo>
                <a:cubicBezTo>
                  <a:pt x="848135" y="26603"/>
                  <a:pt x="851136" y="20941"/>
                  <a:pt x="857139" y="16985"/>
                </a:cubicBezTo>
                <a:cubicBezTo>
                  <a:pt x="863142" y="13029"/>
                  <a:pt x="871464" y="11051"/>
                  <a:pt x="882105" y="11051"/>
                </a:cubicBezTo>
                <a:close/>
                <a:moveTo>
                  <a:pt x="566961" y="11051"/>
                </a:moveTo>
                <a:lnTo>
                  <a:pt x="749090" y="11051"/>
                </a:lnTo>
                <a:cubicBezTo>
                  <a:pt x="760549" y="11051"/>
                  <a:pt x="768394" y="11323"/>
                  <a:pt x="772623" y="11869"/>
                </a:cubicBezTo>
                <a:cubicBezTo>
                  <a:pt x="776852" y="12415"/>
                  <a:pt x="780331" y="13506"/>
                  <a:pt x="783060" y="15143"/>
                </a:cubicBezTo>
                <a:cubicBezTo>
                  <a:pt x="785788" y="17053"/>
                  <a:pt x="788107" y="19782"/>
                  <a:pt x="790017" y="23329"/>
                </a:cubicBezTo>
                <a:cubicBezTo>
                  <a:pt x="791927" y="26876"/>
                  <a:pt x="792882" y="30287"/>
                  <a:pt x="792882" y="33561"/>
                </a:cubicBezTo>
                <a:cubicBezTo>
                  <a:pt x="792882" y="43656"/>
                  <a:pt x="788107" y="50887"/>
                  <a:pt x="778558" y="55253"/>
                </a:cubicBezTo>
                <a:cubicBezTo>
                  <a:pt x="771463" y="58800"/>
                  <a:pt x="766620" y="62415"/>
                  <a:pt x="764028" y="66098"/>
                </a:cubicBezTo>
                <a:cubicBezTo>
                  <a:pt x="761436" y="69782"/>
                  <a:pt x="760140" y="75034"/>
                  <a:pt x="760140" y="81856"/>
                </a:cubicBezTo>
                <a:cubicBezTo>
                  <a:pt x="760140" y="86221"/>
                  <a:pt x="760549" y="90041"/>
                  <a:pt x="761368" y="93315"/>
                </a:cubicBezTo>
                <a:lnTo>
                  <a:pt x="856320" y="426467"/>
                </a:lnTo>
                <a:lnTo>
                  <a:pt x="817439" y="569714"/>
                </a:lnTo>
                <a:lnTo>
                  <a:pt x="709799" y="569714"/>
                </a:lnTo>
                <a:lnTo>
                  <a:pt x="564096" y="80628"/>
                </a:lnTo>
                <a:cubicBezTo>
                  <a:pt x="561913" y="73261"/>
                  <a:pt x="559867" y="68281"/>
                  <a:pt x="557957" y="65689"/>
                </a:cubicBezTo>
                <a:cubicBezTo>
                  <a:pt x="556047" y="63097"/>
                  <a:pt x="553046" y="60846"/>
                  <a:pt x="548953" y="58936"/>
                </a:cubicBezTo>
                <a:cubicBezTo>
                  <a:pt x="540222" y="55389"/>
                  <a:pt x="534492" y="52115"/>
                  <a:pt x="531763" y="49113"/>
                </a:cubicBezTo>
                <a:cubicBezTo>
                  <a:pt x="529035" y="46112"/>
                  <a:pt x="527671" y="41610"/>
                  <a:pt x="527671" y="35607"/>
                </a:cubicBezTo>
                <a:cubicBezTo>
                  <a:pt x="527671" y="27422"/>
                  <a:pt x="531354" y="21010"/>
                  <a:pt x="538721" y="16371"/>
                </a:cubicBezTo>
                <a:cubicBezTo>
                  <a:pt x="544451" y="12824"/>
                  <a:pt x="553864" y="11051"/>
                  <a:pt x="566961" y="11051"/>
                </a:cubicBezTo>
                <a:close/>
                <a:moveTo>
                  <a:pt x="265621" y="0"/>
                </a:moveTo>
                <a:cubicBezTo>
                  <a:pt x="295089" y="1364"/>
                  <a:pt x="322034" y="7367"/>
                  <a:pt x="346454" y="18008"/>
                </a:cubicBezTo>
                <a:cubicBezTo>
                  <a:pt x="370874" y="28649"/>
                  <a:pt x="393589" y="44202"/>
                  <a:pt x="414598" y="64666"/>
                </a:cubicBezTo>
                <a:cubicBezTo>
                  <a:pt x="470260" y="118963"/>
                  <a:pt x="498091" y="194407"/>
                  <a:pt x="498091" y="290996"/>
                </a:cubicBezTo>
                <a:cubicBezTo>
                  <a:pt x="498091" y="385676"/>
                  <a:pt x="471488" y="459482"/>
                  <a:pt x="418282" y="512415"/>
                </a:cubicBezTo>
                <a:cubicBezTo>
                  <a:pt x="377354" y="553343"/>
                  <a:pt x="326467" y="576126"/>
                  <a:pt x="265621" y="580765"/>
                </a:cubicBezTo>
                <a:lnTo>
                  <a:pt x="265621" y="535744"/>
                </a:lnTo>
                <a:cubicBezTo>
                  <a:pt x="272716" y="534107"/>
                  <a:pt x="278241" y="531992"/>
                  <a:pt x="282197" y="529400"/>
                </a:cubicBezTo>
                <a:cubicBezTo>
                  <a:pt x="286154" y="526808"/>
                  <a:pt x="289769" y="523057"/>
                  <a:pt x="293043" y="518145"/>
                </a:cubicBezTo>
                <a:cubicBezTo>
                  <a:pt x="300410" y="506958"/>
                  <a:pt x="304093" y="490042"/>
                  <a:pt x="304093" y="467395"/>
                </a:cubicBezTo>
                <a:lnTo>
                  <a:pt x="304093" y="101501"/>
                </a:lnTo>
                <a:cubicBezTo>
                  <a:pt x="304093" y="87040"/>
                  <a:pt x="301638" y="75580"/>
                  <a:pt x="296727" y="67122"/>
                </a:cubicBezTo>
                <a:cubicBezTo>
                  <a:pt x="293452" y="61392"/>
                  <a:pt x="289564" y="56890"/>
                  <a:pt x="285062" y="53615"/>
                </a:cubicBezTo>
                <a:cubicBezTo>
                  <a:pt x="280560" y="50341"/>
                  <a:pt x="274080" y="47203"/>
                  <a:pt x="265621" y="44202"/>
                </a:cubicBezTo>
                <a:close/>
                <a:moveTo>
                  <a:pt x="232061" y="0"/>
                </a:moveTo>
                <a:lnTo>
                  <a:pt x="232061" y="44202"/>
                </a:lnTo>
                <a:cubicBezTo>
                  <a:pt x="218145" y="49113"/>
                  <a:pt x="208323" y="55798"/>
                  <a:pt x="202593" y="64257"/>
                </a:cubicBezTo>
                <a:cubicBezTo>
                  <a:pt x="196863" y="72715"/>
                  <a:pt x="193998" y="85130"/>
                  <a:pt x="193998" y="101501"/>
                </a:cubicBezTo>
                <a:lnTo>
                  <a:pt x="193998" y="467395"/>
                </a:lnTo>
                <a:cubicBezTo>
                  <a:pt x="193998" y="491406"/>
                  <a:pt x="197272" y="508323"/>
                  <a:pt x="203821" y="518145"/>
                </a:cubicBezTo>
                <a:cubicBezTo>
                  <a:pt x="209005" y="526331"/>
                  <a:pt x="218418" y="532197"/>
                  <a:pt x="232061" y="535744"/>
                </a:cubicBezTo>
                <a:lnTo>
                  <a:pt x="232061" y="580765"/>
                </a:lnTo>
                <a:cubicBezTo>
                  <a:pt x="171488" y="575853"/>
                  <a:pt x="120737" y="553070"/>
                  <a:pt x="79810" y="512415"/>
                </a:cubicBezTo>
                <a:cubicBezTo>
                  <a:pt x="26603" y="459482"/>
                  <a:pt x="0" y="385676"/>
                  <a:pt x="0" y="290996"/>
                </a:cubicBezTo>
                <a:cubicBezTo>
                  <a:pt x="0" y="243520"/>
                  <a:pt x="7026" y="200614"/>
                  <a:pt x="21078" y="162279"/>
                </a:cubicBezTo>
                <a:cubicBezTo>
                  <a:pt x="35130" y="123943"/>
                  <a:pt x="55935" y="91405"/>
                  <a:pt x="83493" y="64666"/>
                </a:cubicBezTo>
                <a:cubicBezTo>
                  <a:pt x="104503" y="44202"/>
                  <a:pt x="127149" y="28649"/>
                  <a:pt x="151433" y="18008"/>
                </a:cubicBezTo>
                <a:cubicBezTo>
                  <a:pt x="175717" y="7367"/>
                  <a:pt x="202593" y="1364"/>
                  <a:pt x="23206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2400" b="1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E21A7DF-45CF-DF0A-21BC-670730AFC648}"/>
              </a:ext>
            </a:extLst>
          </p:cNvPr>
          <p:cNvGrpSpPr/>
          <p:nvPr/>
        </p:nvGrpSpPr>
        <p:grpSpPr>
          <a:xfrm>
            <a:off x="373719" y="876300"/>
            <a:ext cx="7035859" cy="6078826"/>
            <a:chOff x="7051778" y="380093"/>
            <a:chExt cx="7089495" cy="7469414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1C2338F5-1F2F-6CA5-A966-2044E553118F}"/>
                </a:ext>
              </a:extLst>
            </p:cNvPr>
            <p:cNvSpPr/>
            <p:nvPr/>
          </p:nvSpPr>
          <p:spPr>
            <a:xfrm>
              <a:off x="7051779" y="380093"/>
              <a:ext cx="7089494" cy="7469414"/>
            </a:xfrm>
            <a:prstGeom prst="roundRect">
              <a:avLst>
                <a:gd name="adj" fmla="val 11499"/>
              </a:avLst>
            </a:prstGeom>
            <a:solidFill>
              <a:schemeClr val="tx1">
                <a:alpha val="7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2">
              <a:schemeClr val="accent1"/>
            </a:fillRef>
            <a:effectRef idx="1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B325EF7-4981-F509-52BF-A8CDD69C4BB8}"/>
                </a:ext>
              </a:extLst>
            </p:cNvPr>
            <p:cNvSpPr txBox="1"/>
            <p:nvPr/>
          </p:nvSpPr>
          <p:spPr>
            <a:xfrm>
              <a:off x="7051778" y="758813"/>
              <a:ext cx="6538921" cy="5165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buSzPct val="162000"/>
              </a:pPr>
              <a:endParaRPr lang="en-IN" sz="20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3" name="Picture 22" descr="Artificial intelligence cybernetic circuit brain inside, high technology to  create artificial intelligence AI concept, vector illustration 10422007  Vector Art at Vecteezy">
            <a:extLst>
              <a:ext uri="{FF2B5EF4-FFF2-40B4-BE49-F238E27FC236}">
                <a16:creationId xmlns:a16="http://schemas.microsoft.com/office/drawing/2014/main" id="{9E76E235-284A-62E3-18E3-16419DCA9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7" r="22677"/>
          <a:stretch>
            <a:fillRect/>
          </a:stretch>
        </p:blipFill>
        <p:spPr bwMode="auto">
          <a:xfrm>
            <a:off x="8145111" y="1122268"/>
            <a:ext cx="4564351" cy="5293534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54799625-F16A-1C81-8593-500F291E343F}"/>
              </a:ext>
            </a:extLst>
          </p:cNvPr>
          <p:cNvGrpSpPr/>
          <p:nvPr/>
        </p:nvGrpSpPr>
        <p:grpSpPr>
          <a:xfrm>
            <a:off x="8130367" y="1122268"/>
            <a:ext cx="4579095" cy="5293534"/>
            <a:chOff x="24223578" y="2963685"/>
            <a:chExt cx="4033837" cy="3991439"/>
          </a:xfrm>
          <a:gradFill>
            <a:gsLst>
              <a:gs pos="100000">
                <a:schemeClr val="bg1">
                  <a:alpha val="0"/>
                </a:schemeClr>
              </a:gs>
              <a:gs pos="83000">
                <a:srgbClr val="203863">
                  <a:alpha val="66000"/>
                </a:srgbClr>
              </a:gs>
              <a:gs pos="0">
                <a:schemeClr val="bg1">
                  <a:lumMod val="85000"/>
                </a:schemeClr>
              </a:gs>
            </a:gsLst>
            <a:lin ang="2700000" scaled="0"/>
          </a:gradFill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A4ABBDB-90B9-6BF1-36A1-814182242A17}"/>
                </a:ext>
              </a:extLst>
            </p:cNvPr>
            <p:cNvSpPr/>
            <p:nvPr/>
          </p:nvSpPr>
          <p:spPr>
            <a:xfrm>
              <a:off x="24223578" y="2963685"/>
              <a:ext cx="4033837" cy="3991439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DC321A4-B6C9-7BD7-F562-B8640AC0B1A7}"/>
                </a:ext>
              </a:extLst>
            </p:cNvPr>
            <p:cNvSpPr txBox="1"/>
            <p:nvPr/>
          </p:nvSpPr>
          <p:spPr>
            <a:xfrm>
              <a:off x="24475657" y="4554628"/>
              <a:ext cx="3679760" cy="9398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900"/>
                </a:spcBef>
              </a:pPr>
              <a:r>
                <a:rPr lang="en-IN" sz="75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encil" panose="040409050D0802020404" pitchFamily="82" charset="0"/>
                  <a:ea typeface="Times New Roman" panose="02020603050405020304" pitchFamily="18" charset="0"/>
                </a:rPr>
                <a:t>Opinion</a:t>
              </a:r>
            </a:p>
          </p:txBody>
        </p:sp>
      </p:grpSp>
      <p:pic>
        <p:nvPicPr>
          <p:cNvPr id="41" name="Graphic 40" descr="Arrow: Straight with solid fill">
            <a:hlinkClick r:id="" action="ppaction://hlinkshowjump?jump=previousslide"/>
            <a:extLst>
              <a:ext uri="{FF2B5EF4-FFF2-40B4-BE49-F238E27FC236}">
                <a16:creationId xmlns:a16="http://schemas.microsoft.com/office/drawing/2014/main" id="{C2CA1188-F1F6-082E-5114-D51436C660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025923" y="6955126"/>
            <a:ext cx="840134" cy="840134"/>
          </a:xfrm>
          <a:prstGeom prst="rect">
            <a:avLst/>
          </a:prstGeom>
        </p:spPr>
      </p:pic>
      <p:pic>
        <p:nvPicPr>
          <p:cNvPr id="42" name="Graphic 41" descr="Arrow: Straight with solid fill">
            <a:extLst>
              <a:ext uri="{FF2B5EF4-FFF2-40B4-BE49-F238E27FC236}">
                <a16:creationId xmlns:a16="http://schemas.microsoft.com/office/drawing/2014/main" id="{23B82764-8FF4-67F4-DC5B-F3DAA8FEDD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flipH="1">
            <a:off x="9185144" y="6955126"/>
            <a:ext cx="840134" cy="840134"/>
          </a:xfrm>
          <a:prstGeom prst="rect">
            <a:avLst/>
          </a:prstGeom>
        </p:spPr>
      </p:pic>
      <p:pic>
        <p:nvPicPr>
          <p:cNvPr id="43" name="Picture 2" descr="UK announces new £100m fund for AI advancements in healthcare">
            <a:extLst>
              <a:ext uri="{FF2B5EF4-FFF2-40B4-BE49-F238E27FC236}">
                <a16:creationId xmlns:a16="http://schemas.microsoft.com/office/drawing/2014/main" id="{2A0D6AAB-99B8-1ECC-E642-A24D16F28D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alphaModFix amt="6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7" r="19277"/>
          <a:stretch>
            <a:fillRect/>
          </a:stretch>
        </p:blipFill>
        <p:spPr bwMode="auto">
          <a:xfrm>
            <a:off x="17610828" y="1665567"/>
            <a:ext cx="4033837" cy="4309761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DBB45E08-EEBF-3D6B-2936-E116B451E087}"/>
              </a:ext>
            </a:extLst>
          </p:cNvPr>
          <p:cNvSpPr/>
          <p:nvPr/>
        </p:nvSpPr>
        <p:spPr>
          <a:xfrm>
            <a:off x="17599930" y="1665567"/>
            <a:ext cx="4112252" cy="4309762"/>
          </a:xfrm>
          <a:prstGeom prst="rect">
            <a:avLst/>
          </a:prstGeom>
          <a:solidFill>
            <a:schemeClr val="bg1">
              <a:lumMod val="95000"/>
              <a:alpha val="31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B4FAD5A-47A0-F1B0-0956-09A66DDFC641}"/>
              </a:ext>
            </a:extLst>
          </p:cNvPr>
          <p:cNvSpPr txBox="1"/>
          <p:nvPr/>
        </p:nvSpPr>
        <p:spPr>
          <a:xfrm>
            <a:off x="18023732" y="3417473"/>
            <a:ext cx="3208028" cy="1110194"/>
          </a:xfrm>
          <a:custGeom>
            <a:avLst/>
            <a:gdLst/>
            <a:ahLst/>
            <a:cxnLst/>
            <a:rect l="l" t="t" r="r" b="b"/>
            <a:pathLst>
              <a:path w="3894832" h="1442740">
                <a:moveTo>
                  <a:pt x="2287339" y="1273820"/>
                </a:moveTo>
                <a:cubicBezTo>
                  <a:pt x="2294284" y="1273820"/>
                  <a:pt x="2299121" y="1275867"/>
                  <a:pt x="2301850" y="1279959"/>
                </a:cubicBezTo>
                <a:cubicBezTo>
                  <a:pt x="2304579" y="1284052"/>
                  <a:pt x="2305943" y="1291183"/>
                  <a:pt x="2305943" y="1301353"/>
                </a:cubicBezTo>
                <a:lnTo>
                  <a:pt x="2305943" y="1432694"/>
                </a:lnTo>
                <a:lnTo>
                  <a:pt x="2151161" y="1432694"/>
                </a:lnTo>
                <a:lnTo>
                  <a:pt x="2151161" y="1392511"/>
                </a:lnTo>
                <a:cubicBezTo>
                  <a:pt x="2167285" y="1390030"/>
                  <a:pt x="2180617" y="1386557"/>
                  <a:pt x="2191159" y="1382093"/>
                </a:cubicBezTo>
                <a:cubicBezTo>
                  <a:pt x="2201701" y="1377628"/>
                  <a:pt x="2212305" y="1370807"/>
                  <a:pt x="2222971" y="1361629"/>
                </a:cubicBezTo>
                <a:cubicBezTo>
                  <a:pt x="2233637" y="1352451"/>
                  <a:pt x="2242133" y="1342963"/>
                  <a:pt x="2248458" y="1333165"/>
                </a:cubicBezTo>
                <a:cubicBezTo>
                  <a:pt x="2254783" y="1323367"/>
                  <a:pt x="2260798" y="1310407"/>
                  <a:pt x="2266503" y="1294284"/>
                </a:cubicBezTo>
                <a:cubicBezTo>
                  <a:pt x="2269232" y="1286346"/>
                  <a:pt x="2272084" y="1280951"/>
                  <a:pt x="2275061" y="1278099"/>
                </a:cubicBezTo>
                <a:cubicBezTo>
                  <a:pt x="2278037" y="1275246"/>
                  <a:pt x="2282130" y="1273820"/>
                  <a:pt x="2287339" y="1273820"/>
                </a:cubicBezTo>
                <a:close/>
                <a:moveTo>
                  <a:pt x="3351981" y="1245171"/>
                </a:moveTo>
                <a:cubicBezTo>
                  <a:pt x="3357438" y="1244923"/>
                  <a:pt x="3361717" y="1246473"/>
                  <a:pt x="3364817" y="1249822"/>
                </a:cubicBezTo>
                <a:cubicBezTo>
                  <a:pt x="3367918" y="1253170"/>
                  <a:pt x="3370585" y="1259061"/>
                  <a:pt x="3372817" y="1267495"/>
                </a:cubicBezTo>
                <a:cubicBezTo>
                  <a:pt x="3378522" y="1288827"/>
                  <a:pt x="3386770" y="1308795"/>
                  <a:pt x="3397560" y="1327398"/>
                </a:cubicBezTo>
                <a:cubicBezTo>
                  <a:pt x="3408350" y="1346002"/>
                  <a:pt x="3420938" y="1361753"/>
                  <a:pt x="3435325" y="1374651"/>
                </a:cubicBezTo>
                <a:cubicBezTo>
                  <a:pt x="3449959" y="1388046"/>
                  <a:pt x="3466827" y="1396603"/>
                  <a:pt x="3485927" y="1400324"/>
                </a:cubicBezTo>
                <a:lnTo>
                  <a:pt x="3485927" y="1442740"/>
                </a:lnTo>
                <a:cubicBezTo>
                  <a:pt x="3465587" y="1442740"/>
                  <a:pt x="3443138" y="1436911"/>
                  <a:pt x="3418582" y="1425253"/>
                </a:cubicBezTo>
                <a:cubicBezTo>
                  <a:pt x="3409404" y="1421036"/>
                  <a:pt x="3403079" y="1418307"/>
                  <a:pt x="3399606" y="1417067"/>
                </a:cubicBezTo>
                <a:cubicBezTo>
                  <a:pt x="3396134" y="1415827"/>
                  <a:pt x="3392785" y="1415207"/>
                  <a:pt x="3389560" y="1415207"/>
                </a:cubicBezTo>
                <a:cubicBezTo>
                  <a:pt x="3384599" y="1415207"/>
                  <a:pt x="3380879" y="1416013"/>
                  <a:pt x="3378398" y="1417625"/>
                </a:cubicBezTo>
                <a:cubicBezTo>
                  <a:pt x="3375917" y="1419238"/>
                  <a:pt x="3371949" y="1423268"/>
                  <a:pt x="3366492" y="1429718"/>
                </a:cubicBezTo>
                <a:cubicBezTo>
                  <a:pt x="3362027" y="1435175"/>
                  <a:pt x="3357190" y="1437903"/>
                  <a:pt x="3351981" y="1437903"/>
                </a:cubicBezTo>
                <a:cubicBezTo>
                  <a:pt x="3338091" y="1437903"/>
                  <a:pt x="3331145" y="1427237"/>
                  <a:pt x="3331145" y="1405905"/>
                </a:cubicBezTo>
                <a:lnTo>
                  <a:pt x="3331145" y="1270472"/>
                </a:lnTo>
                <a:cubicBezTo>
                  <a:pt x="3331145" y="1263526"/>
                  <a:pt x="3333129" y="1257635"/>
                  <a:pt x="3337098" y="1252798"/>
                </a:cubicBezTo>
                <a:cubicBezTo>
                  <a:pt x="3341067" y="1247961"/>
                  <a:pt x="3346028" y="1245419"/>
                  <a:pt x="3351981" y="1245171"/>
                </a:cubicBezTo>
                <a:close/>
                <a:moveTo>
                  <a:pt x="2217762" y="1072158"/>
                </a:moveTo>
                <a:cubicBezTo>
                  <a:pt x="2225700" y="1072158"/>
                  <a:pt x="2231157" y="1075259"/>
                  <a:pt x="2234133" y="1081460"/>
                </a:cubicBezTo>
                <a:cubicBezTo>
                  <a:pt x="2235869" y="1084684"/>
                  <a:pt x="2236738" y="1092002"/>
                  <a:pt x="2236738" y="1103412"/>
                </a:cubicBezTo>
                <a:lnTo>
                  <a:pt x="2236738" y="1245171"/>
                </a:lnTo>
                <a:cubicBezTo>
                  <a:pt x="2236738" y="1256829"/>
                  <a:pt x="2235435" y="1264891"/>
                  <a:pt x="2232831" y="1269355"/>
                </a:cubicBezTo>
                <a:cubicBezTo>
                  <a:pt x="2230227" y="1273820"/>
                  <a:pt x="2225451" y="1276053"/>
                  <a:pt x="2218506" y="1276053"/>
                </a:cubicBezTo>
                <a:cubicBezTo>
                  <a:pt x="2212801" y="1276053"/>
                  <a:pt x="2208336" y="1274316"/>
                  <a:pt x="2205112" y="1270844"/>
                </a:cubicBezTo>
                <a:cubicBezTo>
                  <a:pt x="2201887" y="1267371"/>
                  <a:pt x="2199283" y="1261542"/>
                  <a:pt x="2197298" y="1253356"/>
                </a:cubicBezTo>
                <a:cubicBezTo>
                  <a:pt x="2193081" y="1236241"/>
                  <a:pt x="2187066" y="1223095"/>
                  <a:pt x="2179253" y="1213917"/>
                </a:cubicBezTo>
                <a:cubicBezTo>
                  <a:pt x="2171439" y="1204739"/>
                  <a:pt x="2161331" y="1198662"/>
                  <a:pt x="2148929" y="1195685"/>
                </a:cubicBezTo>
                <a:lnTo>
                  <a:pt x="2148929" y="1152525"/>
                </a:lnTo>
                <a:cubicBezTo>
                  <a:pt x="2163316" y="1145580"/>
                  <a:pt x="2173982" y="1138015"/>
                  <a:pt x="2180927" y="1129829"/>
                </a:cubicBezTo>
                <a:cubicBezTo>
                  <a:pt x="2187872" y="1121643"/>
                  <a:pt x="2192957" y="1110729"/>
                  <a:pt x="2196182" y="1097087"/>
                </a:cubicBezTo>
                <a:cubicBezTo>
                  <a:pt x="2198167" y="1087661"/>
                  <a:pt x="2200771" y="1081150"/>
                  <a:pt x="2203995" y="1077553"/>
                </a:cubicBezTo>
                <a:cubicBezTo>
                  <a:pt x="2207220" y="1073956"/>
                  <a:pt x="2211809" y="1072158"/>
                  <a:pt x="2217762" y="1072158"/>
                </a:cubicBezTo>
                <a:close/>
                <a:moveTo>
                  <a:pt x="2416894" y="1055415"/>
                </a:moveTo>
                <a:lnTo>
                  <a:pt x="2456333" y="1120899"/>
                </a:lnTo>
                <a:lnTo>
                  <a:pt x="2456333" y="1320329"/>
                </a:lnTo>
                <a:cubicBezTo>
                  <a:pt x="2456333" y="1337692"/>
                  <a:pt x="2459248" y="1351955"/>
                  <a:pt x="2465077" y="1363117"/>
                </a:cubicBezTo>
                <a:cubicBezTo>
                  <a:pt x="2470907" y="1374279"/>
                  <a:pt x="2480146" y="1383457"/>
                  <a:pt x="2492796" y="1390650"/>
                </a:cubicBezTo>
                <a:lnTo>
                  <a:pt x="2503959" y="1396975"/>
                </a:lnTo>
                <a:cubicBezTo>
                  <a:pt x="2510408" y="1400696"/>
                  <a:pt x="2513632" y="1406277"/>
                  <a:pt x="2513632" y="1413719"/>
                </a:cubicBezTo>
                <a:cubicBezTo>
                  <a:pt x="2513632" y="1419424"/>
                  <a:pt x="2511276" y="1424137"/>
                  <a:pt x="2506563" y="1427857"/>
                </a:cubicBezTo>
                <a:cubicBezTo>
                  <a:pt x="2502594" y="1431082"/>
                  <a:pt x="2494409" y="1432694"/>
                  <a:pt x="2482006" y="1432694"/>
                </a:cubicBezTo>
                <a:lnTo>
                  <a:pt x="2396058" y="1432694"/>
                </a:lnTo>
                <a:cubicBezTo>
                  <a:pt x="2373486" y="1432694"/>
                  <a:pt x="2362200" y="1426245"/>
                  <a:pt x="2362200" y="1413347"/>
                </a:cubicBezTo>
                <a:cubicBezTo>
                  <a:pt x="2362200" y="1408882"/>
                  <a:pt x="2363378" y="1405347"/>
                  <a:pt x="2365734" y="1402743"/>
                </a:cubicBezTo>
                <a:cubicBezTo>
                  <a:pt x="2368091" y="1400138"/>
                  <a:pt x="2373238" y="1396603"/>
                  <a:pt x="2381175" y="1392139"/>
                </a:cubicBezTo>
                <a:cubicBezTo>
                  <a:pt x="2404988" y="1378992"/>
                  <a:pt x="2416894" y="1355055"/>
                  <a:pt x="2416894" y="1320329"/>
                </a:cubicBezTo>
                <a:close/>
                <a:moveTo>
                  <a:pt x="799802" y="1019324"/>
                </a:moveTo>
                <a:lnTo>
                  <a:pt x="818778" y="1096343"/>
                </a:lnTo>
                <a:lnTo>
                  <a:pt x="752921" y="1336700"/>
                </a:lnTo>
                <a:cubicBezTo>
                  <a:pt x="750937" y="1343645"/>
                  <a:pt x="749945" y="1350095"/>
                  <a:pt x="749945" y="1356048"/>
                </a:cubicBezTo>
                <a:cubicBezTo>
                  <a:pt x="749945" y="1371675"/>
                  <a:pt x="757262" y="1382837"/>
                  <a:pt x="771897" y="1389534"/>
                </a:cubicBezTo>
                <a:lnTo>
                  <a:pt x="784919" y="1395487"/>
                </a:lnTo>
                <a:cubicBezTo>
                  <a:pt x="793105" y="1399208"/>
                  <a:pt x="797198" y="1405409"/>
                  <a:pt x="797198" y="1414091"/>
                </a:cubicBezTo>
                <a:cubicBezTo>
                  <a:pt x="797198" y="1426493"/>
                  <a:pt x="788144" y="1432694"/>
                  <a:pt x="770037" y="1432694"/>
                </a:cubicBezTo>
                <a:lnTo>
                  <a:pt x="675531" y="1432694"/>
                </a:lnTo>
                <a:cubicBezTo>
                  <a:pt x="666353" y="1432694"/>
                  <a:pt x="659098" y="1430772"/>
                  <a:pt x="653765" y="1426927"/>
                </a:cubicBezTo>
                <a:cubicBezTo>
                  <a:pt x="648431" y="1423082"/>
                  <a:pt x="645765" y="1417811"/>
                  <a:pt x="645765" y="1411114"/>
                </a:cubicBezTo>
                <a:cubicBezTo>
                  <a:pt x="645765" y="1403921"/>
                  <a:pt x="651222" y="1397968"/>
                  <a:pt x="662136" y="1393255"/>
                </a:cubicBezTo>
                <a:cubicBezTo>
                  <a:pt x="672306" y="1388790"/>
                  <a:pt x="679809" y="1384759"/>
                  <a:pt x="684646" y="1381162"/>
                </a:cubicBezTo>
                <a:cubicBezTo>
                  <a:pt x="689483" y="1377566"/>
                  <a:pt x="694134" y="1372667"/>
                  <a:pt x="698599" y="1366466"/>
                </a:cubicBezTo>
                <a:cubicBezTo>
                  <a:pt x="705544" y="1356296"/>
                  <a:pt x="711249" y="1342777"/>
                  <a:pt x="715714" y="1325910"/>
                </a:cubicBezTo>
                <a:close/>
                <a:moveTo>
                  <a:pt x="3185368" y="924818"/>
                </a:moveTo>
                <a:lnTo>
                  <a:pt x="3283223" y="924818"/>
                </a:lnTo>
                <a:lnTo>
                  <a:pt x="3283223" y="1076995"/>
                </a:lnTo>
                <a:cubicBezTo>
                  <a:pt x="3283223" y="1084188"/>
                  <a:pt x="3281176" y="1090017"/>
                  <a:pt x="3277083" y="1094482"/>
                </a:cubicBezTo>
                <a:cubicBezTo>
                  <a:pt x="3272991" y="1098947"/>
                  <a:pt x="3267719" y="1101180"/>
                  <a:pt x="3261270" y="1101180"/>
                </a:cubicBezTo>
                <a:cubicBezTo>
                  <a:pt x="3255069" y="1101180"/>
                  <a:pt x="3249922" y="1099133"/>
                  <a:pt x="3245829" y="1095040"/>
                </a:cubicBezTo>
                <a:cubicBezTo>
                  <a:pt x="3241737" y="1090948"/>
                  <a:pt x="3239070" y="1085305"/>
                  <a:pt x="3237830" y="1078111"/>
                </a:cubicBezTo>
                <a:lnTo>
                  <a:pt x="3234109" y="1055415"/>
                </a:lnTo>
                <a:cubicBezTo>
                  <a:pt x="3230389" y="1032347"/>
                  <a:pt x="3223195" y="1012379"/>
                  <a:pt x="3212529" y="995512"/>
                </a:cubicBezTo>
                <a:cubicBezTo>
                  <a:pt x="3205832" y="985094"/>
                  <a:pt x="3196778" y="976536"/>
                  <a:pt x="3185368" y="969839"/>
                </a:cubicBezTo>
                <a:close/>
                <a:moveTo>
                  <a:pt x="2989287" y="924818"/>
                </a:moveTo>
                <a:lnTo>
                  <a:pt x="3154486" y="924818"/>
                </a:lnTo>
                <a:lnTo>
                  <a:pt x="3154486" y="1362001"/>
                </a:lnTo>
                <a:cubicBezTo>
                  <a:pt x="3154486" y="1371675"/>
                  <a:pt x="3156347" y="1378620"/>
                  <a:pt x="3160067" y="1382837"/>
                </a:cubicBezTo>
                <a:cubicBezTo>
                  <a:pt x="3162051" y="1385317"/>
                  <a:pt x="3163912" y="1386868"/>
                  <a:pt x="3165648" y="1387488"/>
                </a:cubicBezTo>
                <a:cubicBezTo>
                  <a:pt x="3167385" y="1388108"/>
                  <a:pt x="3173090" y="1389658"/>
                  <a:pt x="3182763" y="1392139"/>
                </a:cubicBezTo>
                <a:cubicBezTo>
                  <a:pt x="3194670" y="1394867"/>
                  <a:pt x="3200623" y="1401688"/>
                  <a:pt x="3200623" y="1412602"/>
                </a:cubicBezTo>
                <a:cubicBezTo>
                  <a:pt x="3200623" y="1419052"/>
                  <a:pt x="3197398" y="1424261"/>
                  <a:pt x="3190949" y="1428229"/>
                </a:cubicBezTo>
                <a:cubicBezTo>
                  <a:pt x="3186236" y="1431206"/>
                  <a:pt x="3178299" y="1432694"/>
                  <a:pt x="3167137" y="1432694"/>
                </a:cubicBezTo>
                <a:lnTo>
                  <a:pt x="3154858" y="1432694"/>
                </a:lnTo>
                <a:lnTo>
                  <a:pt x="2988915" y="1432694"/>
                </a:lnTo>
                <a:lnTo>
                  <a:pt x="2976637" y="1432694"/>
                </a:lnTo>
                <a:cubicBezTo>
                  <a:pt x="2965723" y="1432694"/>
                  <a:pt x="2957475" y="1431020"/>
                  <a:pt x="2951894" y="1427671"/>
                </a:cubicBezTo>
                <a:cubicBezTo>
                  <a:pt x="2946313" y="1424323"/>
                  <a:pt x="2943522" y="1419300"/>
                  <a:pt x="2943522" y="1412602"/>
                </a:cubicBezTo>
                <a:cubicBezTo>
                  <a:pt x="2943522" y="1401688"/>
                  <a:pt x="2949475" y="1394867"/>
                  <a:pt x="2961382" y="1392139"/>
                </a:cubicBezTo>
                <a:cubicBezTo>
                  <a:pt x="2971055" y="1389658"/>
                  <a:pt x="2976761" y="1388108"/>
                  <a:pt x="2978497" y="1387488"/>
                </a:cubicBezTo>
                <a:cubicBezTo>
                  <a:pt x="2980233" y="1386868"/>
                  <a:pt x="2981969" y="1385317"/>
                  <a:pt x="2983706" y="1382837"/>
                </a:cubicBezTo>
                <a:cubicBezTo>
                  <a:pt x="2987427" y="1378620"/>
                  <a:pt x="2989287" y="1371675"/>
                  <a:pt x="2989287" y="1362001"/>
                </a:cubicBezTo>
                <a:close/>
                <a:moveTo>
                  <a:pt x="2861295" y="924818"/>
                </a:moveTo>
                <a:lnTo>
                  <a:pt x="2959149" y="924818"/>
                </a:lnTo>
                <a:lnTo>
                  <a:pt x="2959149" y="969839"/>
                </a:lnTo>
                <a:cubicBezTo>
                  <a:pt x="2947491" y="976536"/>
                  <a:pt x="2938437" y="985094"/>
                  <a:pt x="2931988" y="995512"/>
                </a:cubicBezTo>
                <a:cubicBezTo>
                  <a:pt x="2921322" y="1012379"/>
                  <a:pt x="2914129" y="1032347"/>
                  <a:pt x="2910408" y="1055415"/>
                </a:cubicBezTo>
                <a:lnTo>
                  <a:pt x="2906687" y="1078111"/>
                </a:lnTo>
                <a:cubicBezTo>
                  <a:pt x="2905447" y="1085305"/>
                  <a:pt x="2902781" y="1090948"/>
                  <a:pt x="2898688" y="1095040"/>
                </a:cubicBezTo>
                <a:cubicBezTo>
                  <a:pt x="2894595" y="1099133"/>
                  <a:pt x="2889448" y="1101180"/>
                  <a:pt x="2883247" y="1101180"/>
                </a:cubicBezTo>
                <a:cubicBezTo>
                  <a:pt x="2876797" y="1101180"/>
                  <a:pt x="2871527" y="1098947"/>
                  <a:pt x="2867434" y="1094482"/>
                </a:cubicBezTo>
                <a:cubicBezTo>
                  <a:pt x="2863341" y="1090017"/>
                  <a:pt x="2861295" y="1084188"/>
                  <a:pt x="2861295" y="1076995"/>
                </a:cubicBezTo>
                <a:close/>
                <a:moveTo>
                  <a:pt x="2703760" y="924818"/>
                </a:moveTo>
                <a:lnTo>
                  <a:pt x="2796778" y="924818"/>
                </a:lnTo>
                <a:cubicBezTo>
                  <a:pt x="2809428" y="924818"/>
                  <a:pt x="2817738" y="926803"/>
                  <a:pt x="2821707" y="930771"/>
                </a:cubicBezTo>
                <a:cubicBezTo>
                  <a:pt x="2825923" y="934740"/>
                  <a:pt x="2828032" y="939453"/>
                  <a:pt x="2828032" y="944910"/>
                </a:cubicBezTo>
                <a:cubicBezTo>
                  <a:pt x="2828032" y="950119"/>
                  <a:pt x="2826853" y="954026"/>
                  <a:pt x="2824497" y="956630"/>
                </a:cubicBezTo>
                <a:cubicBezTo>
                  <a:pt x="2822141" y="959235"/>
                  <a:pt x="2816497" y="962769"/>
                  <a:pt x="2807568" y="967234"/>
                </a:cubicBezTo>
                <a:cubicBezTo>
                  <a:pt x="2794421" y="973932"/>
                  <a:pt x="2784499" y="984225"/>
                  <a:pt x="2777802" y="998116"/>
                </a:cubicBezTo>
                <a:cubicBezTo>
                  <a:pt x="2773089" y="1008286"/>
                  <a:pt x="2770733" y="1022053"/>
                  <a:pt x="2770733" y="1039416"/>
                </a:cubicBezTo>
                <a:lnTo>
                  <a:pt x="2770733" y="1209080"/>
                </a:lnTo>
                <a:lnTo>
                  <a:pt x="2731293" y="1142479"/>
                </a:lnTo>
                <a:lnTo>
                  <a:pt x="2731293" y="1039416"/>
                </a:lnTo>
                <a:cubicBezTo>
                  <a:pt x="2731293" y="1018580"/>
                  <a:pt x="2728255" y="1002643"/>
                  <a:pt x="2722178" y="991605"/>
                </a:cubicBezTo>
                <a:cubicBezTo>
                  <a:pt x="2716101" y="980567"/>
                  <a:pt x="2705373" y="971079"/>
                  <a:pt x="2689993" y="963141"/>
                </a:cubicBezTo>
                <a:cubicBezTo>
                  <a:pt x="2684785" y="960661"/>
                  <a:pt x="2681188" y="957994"/>
                  <a:pt x="2679203" y="955142"/>
                </a:cubicBezTo>
                <a:cubicBezTo>
                  <a:pt x="2677219" y="952289"/>
                  <a:pt x="2676227" y="948631"/>
                  <a:pt x="2676227" y="944166"/>
                </a:cubicBezTo>
                <a:cubicBezTo>
                  <a:pt x="2676227" y="937469"/>
                  <a:pt x="2678397" y="932570"/>
                  <a:pt x="2682738" y="929469"/>
                </a:cubicBezTo>
                <a:cubicBezTo>
                  <a:pt x="2687079" y="926369"/>
                  <a:pt x="2694087" y="924818"/>
                  <a:pt x="2703760" y="924818"/>
                </a:cubicBezTo>
                <a:close/>
                <a:moveTo>
                  <a:pt x="2409825" y="924818"/>
                </a:moveTo>
                <a:lnTo>
                  <a:pt x="2572791" y="924818"/>
                </a:lnTo>
                <a:lnTo>
                  <a:pt x="2770733" y="1268611"/>
                </a:lnTo>
                <a:lnTo>
                  <a:pt x="2770733" y="1432694"/>
                </a:lnTo>
                <a:lnTo>
                  <a:pt x="2669158" y="1432694"/>
                </a:lnTo>
                <a:lnTo>
                  <a:pt x="2416522" y="997372"/>
                </a:lnTo>
                <a:cubicBezTo>
                  <a:pt x="2411065" y="987946"/>
                  <a:pt x="2406600" y="981373"/>
                  <a:pt x="2403127" y="977652"/>
                </a:cubicBezTo>
                <a:cubicBezTo>
                  <a:pt x="2399655" y="973932"/>
                  <a:pt x="2395190" y="971203"/>
                  <a:pt x="2389733" y="969467"/>
                </a:cubicBezTo>
                <a:lnTo>
                  <a:pt x="2375594" y="964258"/>
                </a:lnTo>
                <a:cubicBezTo>
                  <a:pt x="2371873" y="963017"/>
                  <a:pt x="2368897" y="960785"/>
                  <a:pt x="2366665" y="957560"/>
                </a:cubicBezTo>
                <a:cubicBezTo>
                  <a:pt x="2364432" y="954336"/>
                  <a:pt x="2363316" y="950739"/>
                  <a:pt x="2363316" y="946770"/>
                </a:cubicBezTo>
                <a:cubicBezTo>
                  <a:pt x="2363316" y="942554"/>
                  <a:pt x="2364432" y="938647"/>
                  <a:pt x="2366665" y="935050"/>
                </a:cubicBezTo>
                <a:cubicBezTo>
                  <a:pt x="2368897" y="931454"/>
                  <a:pt x="2371873" y="928911"/>
                  <a:pt x="2375594" y="927423"/>
                </a:cubicBezTo>
                <a:cubicBezTo>
                  <a:pt x="2379811" y="925686"/>
                  <a:pt x="2391221" y="924818"/>
                  <a:pt x="2409825" y="924818"/>
                </a:cubicBezTo>
                <a:close/>
                <a:moveTo>
                  <a:pt x="2150789" y="924818"/>
                </a:moveTo>
                <a:lnTo>
                  <a:pt x="2300734" y="924818"/>
                </a:lnTo>
                <a:lnTo>
                  <a:pt x="2300734" y="1056531"/>
                </a:lnTo>
                <a:cubicBezTo>
                  <a:pt x="2300734" y="1064221"/>
                  <a:pt x="2299245" y="1069802"/>
                  <a:pt x="2296269" y="1073274"/>
                </a:cubicBezTo>
                <a:cubicBezTo>
                  <a:pt x="2293292" y="1076747"/>
                  <a:pt x="2288579" y="1078483"/>
                  <a:pt x="2282130" y="1078483"/>
                </a:cubicBezTo>
                <a:cubicBezTo>
                  <a:pt x="2276673" y="1078483"/>
                  <a:pt x="2272704" y="1077367"/>
                  <a:pt x="2270224" y="1075135"/>
                </a:cubicBezTo>
                <a:cubicBezTo>
                  <a:pt x="2267743" y="1072902"/>
                  <a:pt x="2265387" y="1068313"/>
                  <a:pt x="2263155" y="1061368"/>
                </a:cubicBezTo>
                <a:cubicBezTo>
                  <a:pt x="2253729" y="1032595"/>
                  <a:pt x="2239900" y="1010642"/>
                  <a:pt x="2221669" y="995512"/>
                </a:cubicBezTo>
                <a:cubicBezTo>
                  <a:pt x="2203437" y="980381"/>
                  <a:pt x="2179811" y="971327"/>
                  <a:pt x="2150789" y="968350"/>
                </a:cubicBezTo>
                <a:close/>
                <a:moveTo>
                  <a:pt x="1942430" y="924818"/>
                </a:moveTo>
                <a:lnTo>
                  <a:pt x="1952104" y="924818"/>
                </a:lnTo>
                <a:lnTo>
                  <a:pt x="2117675" y="924818"/>
                </a:lnTo>
                <a:lnTo>
                  <a:pt x="2117675" y="1432694"/>
                </a:lnTo>
                <a:lnTo>
                  <a:pt x="1952104" y="1432694"/>
                </a:lnTo>
                <a:lnTo>
                  <a:pt x="1942430" y="1432694"/>
                </a:lnTo>
                <a:cubicBezTo>
                  <a:pt x="1933501" y="1432694"/>
                  <a:pt x="1926617" y="1431020"/>
                  <a:pt x="1921780" y="1427671"/>
                </a:cubicBezTo>
                <a:cubicBezTo>
                  <a:pt x="1916943" y="1424323"/>
                  <a:pt x="1914525" y="1419548"/>
                  <a:pt x="1914525" y="1413347"/>
                </a:cubicBezTo>
                <a:cubicBezTo>
                  <a:pt x="1914525" y="1403177"/>
                  <a:pt x="1919486" y="1396479"/>
                  <a:pt x="1929408" y="1393255"/>
                </a:cubicBezTo>
                <a:cubicBezTo>
                  <a:pt x="1937593" y="1390526"/>
                  <a:pt x="1942368" y="1388852"/>
                  <a:pt x="1943732" y="1388232"/>
                </a:cubicBezTo>
                <a:cubicBezTo>
                  <a:pt x="1945097" y="1387612"/>
                  <a:pt x="1946523" y="1386185"/>
                  <a:pt x="1948011" y="1383953"/>
                </a:cubicBezTo>
                <a:cubicBezTo>
                  <a:pt x="1950988" y="1379984"/>
                  <a:pt x="1952476" y="1373659"/>
                  <a:pt x="1952476" y="1364977"/>
                </a:cubicBezTo>
                <a:lnTo>
                  <a:pt x="1952476" y="992535"/>
                </a:lnTo>
                <a:cubicBezTo>
                  <a:pt x="1952476" y="983853"/>
                  <a:pt x="1950988" y="977528"/>
                  <a:pt x="1948011" y="973559"/>
                </a:cubicBezTo>
                <a:cubicBezTo>
                  <a:pt x="1946523" y="971327"/>
                  <a:pt x="1945097" y="969901"/>
                  <a:pt x="1943732" y="969281"/>
                </a:cubicBezTo>
                <a:cubicBezTo>
                  <a:pt x="1942368" y="968661"/>
                  <a:pt x="1937593" y="966986"/>
                  <a:pt x="1929408" y="964258"/>
                </a:cubicBezTo>
                <a:cubicBezTo>
                  <a:pt x="1919486" y="961033"/>
                  <a:pt x="1914525" y="954336"/>
                  <a:pt x="1914525" y="944166"/>
                </a:cubicBezTo>
                <a:cubicBezTo>
                  <a:pt x="1914525" y="937965"/>
                  <a:pt x="1916943" y="933190"/>
                  <a:pt x="1921780" y="929841"/>
                </a:cubicBezTo>
                <a:cubicBezTo>
                  <a:pt x="1926617" y="926493"/>
                  <a:pt x="1933501" y="924818"/>
                  <a:pt x="1942430" y="924818"/>
                </a:cubicBezTo>
                <a:close/>
                <a:moveTo>
                  <a:pt x="1637630" y="924818"/>
                </a:moveTo>
                <a:lnTo>
                  <a:pt x="1647304" y="924818"/>
                </a:lnTo>
                <a:lnTo>
                  <a:pt x="1813247" y="924818"/>
                </a:lnTo>
                <a:lnTo>
                  <a:pt x="1822921" y="924818"/>
                </a:lnTo>
                <a:cubicBezTo>
                  <a:pt x="1831851" y="924818"/>
                  <a:pt x="1838734" y="926493"/>
                  <a:pt x="1843571" y="929841"/>
                </a:cubicBezTo>
                <a:cubicBezTo>
                  <a:pt x="1848408" y="933190"/>
                  <a:pt x="1850826" y="937965"/>
                  <a:pt x="1850826" y="944166"/>
                </a:cubicBezTo>
                <a:cubicBezTo>
                  <a:pt x="1850826" y="954336"/>
                  <a:pt x="1845865" y="961033"/>
                  <a:pt x="1835944" y="964258"/>
                </a:cubicBezTo>
                <a:cubicBezTo>
                  <a:pt x="1827758" y="966986"/>
                  <a:pt x="1822983" y="968661"/>
                  <a:pt x="1821619" y="969281"/>
                </a:cubicBezTo>
                <a:cubicBezTo>
                  <a:pt x="1820255" y="969901"/>
                  <a:pt x="1818828" y="971327"/>
                  <a:pt x="1817340" y="973559"/>
                </a:cubicBezTo>
                <a:cubicBezTo>
                  <a:pt x="1814363" y="977528"/>
                  <a:pt x="1812875" y="983853"/>
                  <a:pt x="1812875" y="992535"/>
                </a:cubicBezTo>
                <a:lnTo>
                  <a:pt x="1812875" y="1364977"/>
                </a:lnTo>
                <a:cubicBezTo>
                  <a:pt x="1812875" y="1373659"/>
                  <a:pt x="1814363" y="1379984"/>
                  <a:pt x="1817340" y="1383953"/>
                </a:cubicBezTo>
                <a:cubicBezTo>
                  <a:pt x="1818828" y="1386185"/>
                  <a:pt x="1820255" y="1387612"/>
                  <a:pt x="1821619" y="1388232"/>
                </a:cubicBezTo>
                <a:cubicBezTo>
                  <a:pt x="1822983" y="1388852"/>
                  <a:pt x="1827758" y="1390526"/>
                  <a:pt x="1835944" y="1393255"/>
                </a:cubicBezTo>
                <a:cubicBezTo>
                  <a:pt x="1845865" y="1396479"/>
                  <a:pt x="1850826" y="1403177"/>
                  <a:pt x="1850826" y="1413347"/>
                </a:cubicBezTo>
                <a:cubicBezTo>
                  <a:pt x="1850826" y="1419548"/>
                  <a:pt x="1848408" y="1424323"/>
                  <a:pt x="1843571" y="1427671"/>
                </a:cubicBezTo>
                <a:cubicBezTo>
                  <a:pt x="1838734" y="1431020"/>
                  <a:pt x="1831851" y="1432694"/>
                  <a:pt x="1822921" y="1432694"/>
                </a:cubicBezTo>
                <a:lnTo>
                  <a:pt x="1813247" y="1432694"/>
                </a:lnTo>
                <a:lnTo>
                  <a:pt x="1647304" y="1432694"/>
                </a:lnTo>
                <a:lnTo>
                  <a:pt x="1637630" y="1432694"/>
                </a:lnTo>
                <a:cubicBezTo>
                  <a:pt x="1628700" y="1432694"/>
                  <a:pt x="1621817" y="1431020"/>
                  <a:pt x="1616980" y="1427671"/>
                </a:cubicBezTo>
                <a:cubicBezTo>
                  <a:pt x="1612143" y="1424323"/>
                  <a:pt x="1609725" y="1419548"/>
                  <a:pt x="1609725" y="1413347"/>
                </a:cubicBezTo>
                <a:cubicBezTo>
                  <a:pt x="1609725" y="1403177"/>
                  <a:pt x="1614686" y="1396479"/>
                  <a:pt x="1624608" y="1393255"/>
                </a:cubicBezTo>
                <a:cubicBezTo>
                  <a:pt x="1632793" y="1390526"/>
                  <a:pt x="1637568" y="1388852"/>
                  <a:pt x="1638932" y="1388232"/>
                </a:cubicBezTo>
                <a:cubicBezTo>
                  <a:pt x="1640297" y="1387612"/>
                  <a:pt x="1641723" y="1386185"/>
                  <a:pt x="1643211" y="1383953"/>
                </a:cubicBezTo>
                <a:cubicBezTo>
                  <a:pt x="1646188" y="1379984"/>
                  <a:pt x="1647676" y="1373659"/>
                  <a:pt x="1647676" y="1364977"/>
                </a:cubicBezTo>
                <a:lnTo>
                  <a:pt x="1647676" y="992535"/>
                </a:lnTo>
                <a:cubicBezTo>
                  <a:pt x="1647676" y="983853"/>
                  <a:pt x="1646188" y="977528"/>
                  <a:pt x="1643211" y="973559"/>
                </a:cubicBezTo>
                <a:cubicBezTo>
                  <a:pt x="1641723" y="971327"/>
                  <a:pt x="1640297" y="969901"/>
                  <a:pt x="1638932" y="969281"/>
                </a:cubicBezTo>
                <a:cubicBezTo>
                  <a:pt x="1637568" y="968661"/>
                  <a:pt x="1632793" y="966986"/>
                  <a:pt x="1624608" y="964258"/>
                </a:cubicBezTo>
                <a:cubicBezTo>
                  <a:pt x="1614686" y="961033"/>
                  <a:pt x="1609725" y="954336"/>
                  <a:pt x="1609725" y="944166"/>
                </a:cubicBezTo>
                <a:cubicBezTo>
                  <a:pt x="1609725" y="937965"/>
                  <a:pt x="1612143" y="933190"/>
                  <a:pt x="1616980" y="929841"/>
                </a:cubicBezTo>
                <a:cubicBezTo>
                  <a:pt x="1621817" y="926493"/>
                  <a:pt x="1628700" y="924818"/>
                  <a:pt x="1637630" y="924818"/>
                </a:cubicBezTo>
                <a:close/>
                <a:moveTo>
                  <a:pt x="1461343" y="924818"/>
                </a:moveTo>
                <a:lnTo>
                  <a:pt x="1559198" y="924818"/>
                </a:lnTo>
                <a:lnTo>
                  <a:pt x="1559198" y="1076995"/>
                </a:lnTo>
                <a:cubicBezTo>
                  <a:pt x="1559198" y="1084188"/>
                  <a:pt x="1557151" y="1090017"/>
                  <a:pt x="1553059" y="1094482"/>
                </a:cubicBezTo>
                <a:cubicBezTo>
                  <a:pt x="1548966" y="1098947"/>
                  <a:pt x="1543695" y="1101180"/>
                  <a:pt x="1537245" y="1101180"/>
                </a:cubicBezTo>
                <a:cubicBezTo>
                  <a:pt x="1531044" y="1101180"/>
                  <a:pt x="1525897" y="1099133"/>
                  <a:pt x="1521805" y="1095040"/>
                </a:cubicBezTo>
                <a:cubicBezTo>
                  <a:pt x="1517712" y="1090948"/>
                  <a:pt x="1515045" y="1085305"/>
                  <a:pt x="1513805" y="1078111"/>
                </a:cubicBezTo>
                <a:lnTo>
                  <a:pt x="1510084" y="1055415"/>
                </a:lnTo>
                <a:cubicBezTo>
                  <a:pt x="1506364" y="1032347"/>
                  <a:pt x="1499170" y="1012379"/>
                  <a:pt x="1488504" y="995512"/>
                </a:cubicBezTo>
                <a:cubicBezTo>
                  <a:pt x="1481807" y="985094"/>
                  <a:pt x="1472753" y="976536"/>
                  <a:pt x="1461343" y="969839"/>
                </a:cubicBezTo>
                <a:close/>
                <a:moveTo>
                  <a:pt x="1265262" y="924818"/>
                </a:moveTo>
                <a:lnTo>
                  <a:pt x="1430461" y="924818"/>
                </a:lnTo>
                <a:lnTo>
                  <a:pt x="1430461" y="1362001"/>
                </a:lnTo>
                <a:cubicBezTo>
                  <a:pt x="1430461" y="1371675"/>
                  <a:pt x="1432322" y="1378620"/>
                  <a:pt x="1436042" y="1382837"/>
                </a:cubicBezTo>
                <a:cubicBezTo>
                  <a:pt x="1438027" y="1385317"/>
                  <a:pt x="1439887" y="1386868"/>
                  <a:pt x="1441624" y="1387488"/>
                </a:cubicBezTo>
                <a:cubicBezTo>
                  <a:pt x="1443360" y="1388108"/>
                  <a:pt x="1449065" y="1389658"/>
                  <a:pt x="1458739" y="1392139"/>
                </a:cubicBezTo>
                <a:cubicBezTo>
                  <a:pt x="1470645" y="1394867"/>
                  <a:pt x="1476598" y="1401688"/>
                  <a:pt x="1476598" y="1412602"/>
                </a:cubicBezTo>
                <a:cubicBezTo>
                  <a:pt x="1476598" y="1419052"/>
                  <a:pt x="1473373" y="1424261"/>
                  <a:pt x="1466924" y="1428229"/>
                </a:cubicBezTo>
                <a:cubicBezTo>
                  <a:pt x="1462211" y="1431206"/>
                  <a:pt x="1454274" y="1432694"/>
                  <a:pt x="1443112" y="1432694"/>
                </a:cubicBezTo>
                <a:lnTo>
                  <a:pt x="1430833" y="1432694"/>
                </a:lnTo>
                <a:lnTo>
                  <a:pt x="1264890" y="1432694"/>
                </a:lnTo>
                <a:lnTo>
                  <a:pt x="1252612" y="1432694"/>
                </a:lnTo>
                <a:cubicBezTo>
                  <a:pt x="1241698" y="1432694"/>
                  <a:pt x="1233450" y="1431020"/>
                  <a:pt x="1227869" y="1427671"/>
                </a:cubicBezTo>
                <a:cubicBezTo>
                  <a:pt x="1222288" y="1424323"/>
                  <a:pt x="1219497" y="1419300"/>
                  <a:pt x="1219497" y="1412602"/>
                </a:cubicBezTo>
                <a:cubicBezTo>
                  <a:pt x="1219497" y="1401688"/>
                  <a:pt x="1225451" y="1394867"/>
                  <a:pt x="1237357" y="1392139"/>
                </a:cubicBezTo>
                <a:cubicBezTo>
                  <a:pt x="1247031" y="1389658"/>
                  <a:pt x="1252736" y="1388108"/>
                  <a:pt x="1254472" y="1387488"/>
                </a:cubicBezTo>
                <a:cubicBezTo>
                  <a:pt x="1256209" y="1386868"/>
                  <a:pt x="1257945" y="1385317"/>
                  <a:pt x="1259681" y="1382837"/>
                </a:cubicBezTo>
                <a:cubicBezTo>
                  <a:pt x="1263402" y="1378620"/>
                  <a:pt x="1265262" y="1371675"/>
                  <a:pt x="1265262" y="1362001"/>
                </a:cubicBezTo>
                <a:close/>
                <a:moveTo>
                  <a:pt x="1137270" y="924818"/>
                </a:moveTo>
                <a:lnTo>
                  <a:pt x="1235124" y="924818"/>
                </a:lnTo>
                <a:lnTo>
                  <a:pt x="1235124" y="969839"/>
                </a:lnTo>
                <a:cubicBezTo>
                  <a:pt x="1223466" y="976536"/>
                  <a:pt x="1214413" y="985094"/>
                  <a:pt x="1207963" y="995512"/>
                </a:cubicBezTo>
                <a:cubicBezTo>
                  <a:pt x="1197297" y="1012379"/>
                  <a:pt x="1190104" y="1032347"/>
                  <a:pt x="1186383" y="1055415"/>
                </a:cubicBezTo>
                <a:lnTo>
                  <a:pt x="1182663" y="1078111"/>
                </a:lnTo>
                <a:cubicBezTo>
                  <a:pt x="1181422" y="1085305"/>
                  <a:pt x="1178756" y="1090948"/>
                  <a:pt x="1174663" y="1095040"/>
                </a:cubicBezTo>
                <a:cubicBezTo>
                  <a:pt x="1170570" y="1099133"/>
                  <a:pt x="1165423" y="1101180"/>
                  <a:pt x="1159222" y="1101180"/>
                </a:cubicBezTo>
                <a:cubicBezTo>
                  <a:pt x="1152773" y="1101180"/>
                  <a:pt x="1147502" y="1098947"/>
                  <a:pt x="1143409" y="1094482"/>
                </a:cubicBezTo>
                <a:cubicBezTo>
                  <a:pt x="1139316" y="1090017"/>
                  <a:pt x="1137270" y="1084188"/>
                  <a:pt x="1137270" y="1076995"/>
                </a:cubicBezTo>
                <a:close/>
                <a:moveTo>
                  <a:pt x="825475" y="924818"/>
                </a:moveTo>
                <a:lnTo>
                  <a:pt x="975419" y="924818"/>
                </a:lnTo>
                <a:lnTo>
                  <a:pt x="1078855" y="1362001"/>
                </a:lnTo>
                <a:cubicBezTo>
                  <a:pt x="1080839" y="1369690"/>
                  <a:pt x="1083072" y="1376512"/>
                  <a:pt x="1085552" y="1382465"/>
                </a:cubicBezTo>
                <a:cubicBezTo>
                  <a:pt x="1087785" y="1387178"/>
                  <a:pt x="1092746" y="1391022"/>
                  <a:pt x="1100435" y="1393999"/>
                </a:cubicBezTo>
                <a:cubicBezTo>
                  <a:pt x="1106884" y="1396727"/>
                  <a:pt x="1111349" y="1399456"/>
                  <a:pt x="1113829" y="1402184"/>
                </a:cubicBezTo>
                <a:cubicBezTo>
                  <a:pt x="1116310" y="1404913"/>
                  <a:pt x="1117550" y="1408634"/>
                  <a:pt x="1117550" y="1413347"/>
                </a:cubicBezTo>
                <a:cubicBezTo>
                  <a:pt x="1117550" y="1426245"/>
                  <a:pt x="1107876" y="1432694"/>
                  <a:pt x="1088529" y="1432694"/>
                </a:cubicBezTo>
                <a:lnTo>
                  <a:pt x="902866" y="1432694"/>
                </a:lnTo>
                <a:cubicBezTo>
                  <a:pt x="895424" y="1432694"/>
                  <a:pt x="889471" y="1430896"/>
                  <a:pt x="885006" y="1427299"/>
                </a:cubicBezTo>
                <a:cubicBezTo>
                  <a:pt x="880541" y="1423702"/>
                  <a:pt x="878309" y="1418928"/>
                  <a:pt x="878309" y="1412974"/>
                </a:cubicBezTo>
                <a:cubicBezTo>
                  <a:pt x="878309" y="1408013"/>
                  <a:pt x="879301" y="1404293"/>
                  <a:pt x="881285" y="1401812"/>
                </a:cubicBezTo>
                <a:cubicBezTo>
                  <a:pt x="883270" y="1399332"/>
                  <a:pt x="887735" y="1396231"/>
                  <a:pt x="894680" y="1392511"/>
                </a:cubicBezTo>
                <a:cubicBezTo>
                  <a:pt x="899641" y="1390030"/>
                  <a:pt x="903114" y="1387302"/>
                  <a:pt x="905098" y="1384325"/>
                </a:cubicBezTo>
                <a:cubicBezTo>
                  <a:pt x="907083" y="1381349"/>
                  <a:pt x="908075" y="1377628"/>
                  <a:pt x="908075" y="1373163"/>
                </a:cubicBezTo>
                <a:cubicBezTo>
                  <a:pt x="908075" y="1368946"/>
                  <a:pt x="907703" y="1365226"/>
                  <a:pt x="906958" y="1362001"/>
                </a:cubicBezTo>
                <a:lnTo>
                  <a:pt x="895052" y="1308051"/>
                </a:lnTo>
                <a:lnTo>
                  <a:pt x="791245" y="1308051"/>
                </a:lnTo>
                <a:lnTo>
                  <a:pt x="801290" y="1263774"/>
                </a:lnTo>
                <a:lnTo>
                  <a:pt x="884634" y="1263774"/>
                </a:lnTo>
                <a:lnTo>
                  <a:pt x="816173" y="961281"/>
                </a:lnTo>
                <a:close/>
                <a:moveTo>
                  <a:pt x="424904" y="924818"/>
                </a:moveTo>
                <a:cubicBezTo>
                  <a:pt x="476002" y="924818"/>
                  <a:pt x="513705" y="929655"/>
                  <a:pt x="538013" y="939329"/>
                </a:cubicBezTo>
                <a:cubicBezTo>
                  <a:pt x="566043" y="950491"/>
                  <a:pt x="588243" y="967606"/>
                  <a:pt x="604614" y="990675"/>
                </a:cubicBezTo>
                <a:cubicBezTo>
                  <a:pt x="621233" y="1014239"/>
                  <a:pt x="629543" y="1043137"/>
                  <a:pt x="629543" y="1077367"/>
                </a:cubicBezTo>
                <a:cubicBezTo>
                  <a:pt x="629543" y="1115566"/>
                  <a:pt x="621109" y="1146820"/>
                  <a:pt x="604242" y="1171129"/>
                </a:cubicBezTo>
                <a:cubicBezTo>
                  <a:pt x="587375" y="1195189"/>
                  <a:pt x="563810" y="1212925"/>
                  <a:pt x="533549" y="1224335"/>
                </a:cubicBezTo>
                <a:cubicBezTo>
                  <a:pt x="508496" y="1233513"/>
                  <a:pt x="472405" y="1238101"/>
                  <a:pt x="425276" y="1238101"/>
                </a:cubicBezTo>
                <a:lnTo>
                  <a:pt x="425276" y="1198290"/>
                </a:lnTo>
                <a:cubicBezTo>
                  <a:pt x="435942" y="1195809"/>
                  <a:pt x="443446" y="1193205"/>
                  <a:pt x="447786" y="1190476"/>
                </a:cubicBezTo>
                <a:cubicBezTo>
                  <a:pt x="452127" y="1187748"/>
                  <a:pt x="455910" y="1183531"/>
                  <a:pt x="459135" y="1177826"/>
                </a:cubicBezTo>
                <a:cubicBezTo>
                  <a:pt x="464344" y="1168152"/>
                  <a:pt x="466948" y="1155130"/>
                  <a:pt x="466948" y="1138759"/>
                </a:cubicBezTo>
                <a:lnTo>
                  <a:pt x="466948" y="1019696"/>
                </a:lnTo>
                <a:cubicBezTo>
                  <a:pt x="466948" y="1008038"/>
                  <a:pt x="466080" y="999356"/>
                  <a:pt x="464344" y="993651"/>
                </a:cubicBezTo>
                <a:cubicBezTo>
                  <a:pt x="462607" y="987946"/>
                  <a:pt x="459135" y="982737"/>
                  <a:pt x="453926" y="978024"/>
                </a:cubicBezTo>
                <a:cubicBezTo>
                  <a:pt x="446732" y="971079"/>
                  <a:pt x="437058" y="966738"/>
                  <a:pt x="424904" y="965002"/>
                </a:cubicBezTo>
                <a:close/>
                <a:moveTo>
                  <a:pt x="218405" y="924818"/>
                </a:moveTo>
                <a:lnTo>
                  <a:pt x="228079" y="924818"/>
                </a:lnTo>
                <a:lnTo>
                  <a:pt x="393650" y="924818"/>
                </a:lnTo>
                <a:lnTo>
                  <a:pt x="393650" y="1362001"/>
                </a:lnTo>
                <a:cubicBezTo>
                  <a:pt x="393650" y="1371675"/>
                  <a:pt x="395511" y="1378620"/>
                  <a:pt x="399231" y="1382837"/>
                </a:cubicBezTo>
                <a:cubicBezTo>
                  <a:pt x="401216" y="1385317"/>
                  <a:pt x="403076" y="1386868"/>
                  <a:pt x="404812" y="1387488"/>
                </a:cubicBezTo>
                <a:cubicBezTo>
                  <a:pt x="406549" y="1388108"/>
                  <a:pt x="412254" y="1389658"/>
                  <a:pt x="421928" y="1392139"/>
                </a:cubicBezTo>
                <a:cubicBezTo>
                  <a:pt x="433834" y="1394867"/>
                  <a:pt x="439787" y="1401688"/>
                  <a:pt x="439787" y="1412602"/>
                </a:cubicBezTo>
                <a:cubicBezTo>
                  <a:pt x="439787" y="1419052"/>
                  <a:pt x="436562" y="1424261"/>
                  <a:pt x="430113" y="1428229"/>
                </a:cubicBezTo>
                <a:cubicBezTo>
                  <a:pt x="425400" y="1431206"/>
                  <a:pt x="417587" y="1432694"/>
                  <a:pt x="406673" y="1432694"/>
                </a:cubicBezTo>
                <a:lnTo>
                  <a:pt x="394022" y="1432694"/>
                </a:lnTo>
                <a:lnTo>
                  <a:pt x="228079" y="1432694"/>
                </a:lnTo>
                <a:lnTo>
                  <a:pt x="218405" y="1432694"/>
                </a:lnTo>
                <a:cubicBezTo>
                  <a:pt x="209475" y="1432694"/>
                  <a:pt x="202592" y="1431020"/>
                  <a:pt x="197755" y="1427671"/>
                </a:cubicBezTo>
                <a:cubicBezTo>
                  <a:pt x="192918" y="1424323"/>
                  <a:pt x="190500" y="1419548"/>
                  <a:pt x="190500" y="1413347"/>
                </a:cubicBezTo>
                <a:cubicBezTo>
                  <a:pt x="190500" y="1403177"/>
                  <a:pt x="195461" y="1396479"/>
                  <a:pt x="205383" y="1393255"/>
                </a:cubicBezTo>
                <a:cubicBezTo>
                  <a:pt x="213568" y="1390526"/>
                  <a:pt x="218343" y="1388852"/>
                  <a:pt x="219707" y="1388232"/>
                </a:cubicBezTo>
                <a:cubicBezTo>
                  <a:pt x="221072" y="1387612"/>
                  <a:pt x="222498" y="1386185"/>
                  <a:pt x="223986" y="1383953"/>
                </a:cubicBezTo>
                <a:cubicBezTo>
                  <a:pt x="226963" y="1379984"/>
                  <a:pt x="228451" y="1373659"/>
                  <a:pt x="228451" y="1364977"/>
                </a:cubicBezTo>
                <a:lnTo>
                  <a:pt x="228451" y="992535"/>
                </a:lnTo>
                <a:cubicBezTo>
                  <a:pt x="228451" y="983853"/>
                  <a:pt x="226963" y="977528"/>
                  <a:pt x="223986" y="973559"/>
                </a:cubicBezTo>
                <a:cubicBezTo>
                  <a:pt x="222498" y="971327"/>
                  <a:pt x="221072" y="969901"/>
                  <a:pt x="219707" y="969281"/>
                </a:cubicBezTo>
                <a:cubicBezTo>
                  <a:pt x="218343" y="968661"/>
                  <a:pt x="213568" y="966986"/>
                  <a:pt x="205383" y="964258"/>
                </a:cubicBezTo>
                <a:cubicBezTo>
                  <a:pt x="195461" y="961033"/>
                  <a:pt x="190500" y="954336"/>
                  <a:pt x="190500" y="944166"/>
                </a:cubicBezTo>
                <a:cubicBezTo>
                  <a:pt x="190500" y="937965"/>
                  <a:pt x="192918" y="933190"/>
                  <a:pt x="197755" y="929841"/>
                </a:cubicBezTo>
                <a:cubicBezTo>
                  <a:pt x="202592" y="926493"/>
                  <a:pt x="209475" y="924818"/>
                  <a:pt x="218405" y="924818"/>
                </a:cubicBezTo>
                <a:close/>
                <a:moveTo>
                  <a:pt x="3534668" y="916633"/>
                </a:moveTo>
                <a:cubicBezTo>
                  <a:pt x="3549551" y="917625"/>
                  <a:pt x="3562449" y="919547"/>
                  <a:pt x="3573363" y="922400"/>
                </a:cubicBezTo>
                <a:cubicBezTo>
                  <a:pt x="3584277" y="925252"/>
                  <a:pt x="3599780" y="930895"/>
                  <a:pt x="3619872" y="939329"/>
                </a:cubicBezTo>
                <a:cubicBezTo>
                  <a:pt x="3624833" y="941313"/>
                  <a:pt x="3628925" y="942306"/>
                  <a:pt x="3632150" y="942306"/>
                </a:cubicBezTo>
                <a:cubicBezTo>
                  <a:pt x="3636863" y="942306"/>
                  <a:pt x="3640335" y="940693"/>
                  <a:pt x="3642568" y="937469"/>
                </a:cubicBezTo>
                <a:lnTo>
                  <a:pt x="3650753" y="926679"/>
                </a:lnTo>
                <a:cubicBezTo>
                  <a:pt x="3654723" y="921222"/>
                  <a:pt x="3659559" y="918493"/>
                  <a:pt x="3665264" y="918493"/>
                </a:cubicBezTo>
                <a:cubicBezTo>
                  <a:pt x="3671961" y="918493"/>
                  <a:pt x="3676861" y="920912"/>
                  <a:pt x="3679961" y="925748"/>
                </a:cubicBezTo>
                <a:cubicBezTo>
                  <a:pt x="3683061" y="930585"/>
                  <a:pt x="3684612" y="938213"/>
                  <a:pt x="3684612" y="948631"/>
                </a:cubicBezTo>
                <a:lnTo>
                  <a:pt x="3684612" y="1071414"/>
                </a:lnTo>
                <a:cubicBezTo>
                  <a:pt x="3684612" y="1078607"/>
                  <a:pt x="3682565" y="1084498"/>
                  <a:pt x="3678473" y="1089087"/>
                </a:cubicBezTo>
                <a:cubicBezTo>
                  <a:pt x="3674380" y="1093676"/>
                  <a:pt x="3669109" y="1095971"/>
                  <a:pt x="3662660" y="1095971"/>
                </a:cubicBezTo>
                <a:cubicBezTo>
                  <a:pt x="3657699" y="1095971"/>
                  <a:pt x="3653110" y="1094358"/>
                  <a:pt x="3648893" y="1091134"/>
                </a:cubicBezTo>
                <a:cubicBezTo>
                  <a:pt x="3646661" y="1089149"/>
                  <a:pt x="3644863" y="1086731"/>
                  <a:pt x="3643498" y="1083878"/>
                </a:cubicBezTo>
                <a:cubicBezTo>
                  <a:pt x="3642134" y="1081026"/>
                  <a:pt x="3640831" y="1076251"/>
                  <a:pt x="3639591" y="1069554"/>
                </a:cubicBezTo>
                <a:cubicBezTo>
                  <a:pt x="3636863" y="1057399"/>
                  <a:pt x="3632150" y="1044873"/>
                  <a:pt x="3625453" y="1031974"/>
                </a:cubicBezTo>
                <a:cubicBezTo>
                  <a:pt x="3618755" y="1019076"/>
                  <a:pt x="3610942" y="1007542"/>
                  <a:pt x="3602012" y="997372"/>
                </a:cubicBezTo>
                <a:cubicBezTo>
                  <a:pt x="3584153" y="977280"/>
                  <a:pt x="3561705" y="964010"/>
                  <a:pt x="3534668" y="957560"/>
                </a:cubicBezTo>
                <a:close/>
                <a:moveTo>
                  <a:pt x="3505274" y="914772"/>
                </a:moveTo>
                <a:lnTo>
                  <a:pt x="3505274" y="957560"/>
                </a:lnTo>
                <a:cubicBezTo>
                  <a:pt x="3489895" y="961777"/>
                  <a:pt x="3478175" y="968288"/>
                  <a:pt x="3470113" y="977094"/>
                </a:cubicBezTo>
                <a:cubicBezTo>
                  <a:pt x="3462052" y="985900"/>
                  <a:pt x="3458021" y="996752"/>
                  <a:pt x="3458021" y="1009650"/>
                </a:cubicBezTo>
                <a:cubicBezTo>
                  <a:pt x="3458021" y="1022053"/>
                  <a:pt x="3461370" y="1032905"/>
                  <a:pt x="3468067" y="1042206"/>
                </a:cubicBezTo>
                <a:cubicBezTo>
                  <a:pt x="3474764" y="1051508"/>
                  <a:pt x="3485678" y="1060376"/>
                  <a:pt x="3500809" y="1068809"/>
                </a:cubicBezTo>
                <a:cubicBezTo>
                  <a:pt x="3511227" y="1074514"/>
                  <a:pt x="3534791" y="1085429"/>
                  <a:pt x="3571503" y="1101552"/>
                </a:cubicBezTo>
                <a:cubicBezTo>
                  <a:pt x="3593827" y="1111225"/>
                  <a:pt x="3611128" y="1119969"/>
                  <a:pt x="3623407" y="1127783"/>
                </a:cubicBezTo>
                <a:cubicBezTo>
                  <a:pt x="3635685" y="1135596"/>
                  <a:pt x="3647281" y="1145332"/>
                  <a:pt x="3658195" y="1156990"/>
                </a:cubicBezTo>
                <a:cubicBezTo>
                  <a:pt x="3687465" y="1187748"/>
                  <a:pt x="3702099" y="1224335"/>
                  <a:pt x="3702099" y="1266751"/>
                </a:cubicBezTo>
                <a:cubicBezTo>
                  <a:pt x="3702099" y="1298749"/>
                  <a:pt x="3694162" y="1328018"/>
                  <a:pt x="3678287" y="1354559"/>
                </a:cubicBezTo>
                <a:cubicBezTo>
                  <a:pt x="3662411" y="1381100"/>
                  <a:pt x="3640584" y="1401936"/>
                  <a:pt x="3612803" y="1417067"/>
                </a:cubicBezTo>
                <a:cubicBezTo>
                  <a:pt x="3597919" y="1425005"/>
                  <a:pt x="3581611" y="1431268"/>
                  <a:pt x="3563875" y="1435857"/>
                </a:cubicBezTo>
                <a:cubicBezTo>
                  <a:pt x="3546139" y="1440446"/>
                  <a:pt x="3529583" y="1442740"/>
                  <a:pt x="3514204" y="1442740"/>
                </a:cubicBezTo>
                <a:lnTo>
                  <a:pt x="3514204" y="1400324"/>
                </a:lnTo>
                <a:cubicBezTo>
                  <a:pt x="3535784" y="1395115"/>
                  <a:pt x="3551349" y="1387860"/>
                  <a:pt x="3560899" y="1378558"/>
                </a:cubicBezTo>
                <a:cubicBezTo>
                  <a:pt x="3570449" y="1369256"/>
                  <a:pt x="3575223" y="1356668"/>
                  <a:pt x="3575223" y="1340793"/>
                </a:cubicBezTo>
                <a:cubicBezTo>
                  <a:pt x="3575223" y="1324174"/>
                  <a:pt x="3567782" y="1309539"/>
                  <a:pt x="3552899" y="1296889"/>
                </a:cubicBezTo>
                <a:cubicBezTo>
                  <a:pt x="3542977" y="1288703"/>
                  <a:pt x="3524126" y="1278533"/>
                  <a:pt x="3496345" y="1266379"/>
                </a:cubicBezTo>
                <a:cubicBezTo>
                  <a:pt x="3465835" y="1252984"/>
                  <a:pt x="3444937" y="1243434"/>
                  <a:pt x="3433651" y="1237729"/>
                </a:cubicBezTo>
                <a:cubicBezTo>
                  <a:pt x="3422365" y="1232024"/>
                  <a:pt x="3411512" y="1225327"/>
                  <a:pt x="3401095" y="1217638"/>
                </a:cubicBezTo>
                <a:cubicBezTo>
                  <a:pt x="3354462" y="1184399"/>
                  <a:pt x="3331145" y="1140123"/>
                  <a:pt x="3331145" y="1084808"/>
                </a:cubicBezTo>
                <a:cubicBezTo>
                  <a:pt x="3331145" y="1056531"/>
                  <a:pt x="3336975" y="1030424"/>
                  <a:pt x="3348633" y="1006488"/>
                </a:cubicBezTo>
                <a:cubicBezTo>
                  <a:pt x="3360291" y="982551"/>
                  <a:pt x="3376538" y="963266"/>
                  <a:pt x="3397374" y="948631"/>
                </a:cubicBezTo>
                <a:cubicBezTo>
                  <a:pt x="3426395" y="928291"/>
                  <a:pt x="3462362" y="917005"/>
                  <a:pt x="3505274" y="914772"/>
                </a:cubicBezTo>
                <a:close/>
                <a:moveTo>
                  <a:pt x="2235621" y="370582"/>
                </a:moveTo>
                <a:cubicBezTo>
                  <a:pt x="2241575" y="370582"/>
                  <a:pt x="2246535" y="372815"/>
                  <a:pt x="2250504" y="377280"/>
                </a:cubicBezTo>
                <a:cubicBezTo>
                  <a:pt x="2254473" y="381744"/>
                  <a:pt x="2256457" y="387325"/>
                  <a:pt x="2256457" y="394023"/>
                </a:cubicBezTo>
                <a:cubicBezTo>
                  <a:pt x="2256457" y="405185"/>
                  <a:pt x="2252179" y="418703"/>
                  <a:pt x="2243621" y="434578"/>
                </a:cubicBezTo>
                <a:cubicBezTo>
                  <a:pt x="2235063" y="450453"/>
                  <a:pt x="2224087" y="465088"/>
                  <a:pt x="2210693" y="478483"/>
                </a:cubicBezTo>
                <a:cubicBezTo>
                  <a:pt x="2194322" y="494854"/>
                  <a:pt x="2177517" y="507008"/>
                  <a:pt x="2160277" y="514946"/>
                </a:cubicBezTo>
                <a:cubicBezTo>
                  <a:pt x="2143038" y="522883"/>
                  <a:pt x="2123628" y="527348"/>
                  <a:pt x="2102048" y="528340"/>
                </a:cubicBezTo>
                <a:lnTo>
                  <a:pt x="2102048" y="482948"/>
                </a:lnTo>
                <a:cubicBezTo>
                  <a:pt x="2121396" y="481459"/>
                  <a:pt x="2141736" y="474142"/>
                  <a:pt x="2163068" y="460995"/>
                </a:cubicBezTo>
                <a:cubicBezTo>
                  <a:pt x="2174478" y="453802"/>
                  <a:pt x="2184648" y="444190"/>
                  <a:pt x="2193577" y="432160"/>
                </a:cubicBezTo>
                <a:cubicBezTo>
                  <a:pt x="2202507" y="420130"/>
                  <a:pt x="2209205" y="406921"/>
                  <a:pt x="2213669" y="392534"/>
                </a:cubicBezTo>
                <a:cubicBezTo>
                  <a:pt x="2216150" y="384597"/>
                  <a:pt x="2219064" y="378954"/>
                  <a:pt x="2222413" y="375605"/>
                </a:cubicBezTo>
                <a:cubicBezTo>
                  <a:pt x="2225762" y="372257"/>
                  <a:pt x="2230165" y="370582"/>
                  <a:pt x="2235621" y="370582"/>
                </a:cubicBezTo>
                <a:close/>
                <a:moveTo>
                  <a:pt x="356146" y="181571"/>
                </a:moveTo>
                <a:lnTo>
                  <a:pt x="395585" y="293936"/>
                </a:lnTo>
                <a:lnTo>
                  <a:pt x="395585" y="405929"/>
                </a:lnTo>
                <a:cubicBezTo>
                  <a:pt x="395585" y="417339"/>
                  <a:pt x="396019" y="425525"/>
                  <a:pt x="396887" y="430486"/>
                </a:cubicBezTo>
                <a:cubicBezTo>
                  <a:pt x="397755" y="435446"/>
                  <a:pt x="399678" y="440904"/>
                  <a:pt x="402654" y="446857"/>
                </a:cubicBezTo>
                <a:cubicBezTo>
                  <a:pt x="407863" y="457771"/>
                  <a:pt x="415057" y="465956"/>
                  <a:pt x="424234" y="471413"/>
                </a:cubicBezTo>
                <a:lnTo>
                  <a:pt x="438001" y="480343"/>
                </a:lnTo>
                <a:cubicBezTo>
                  <a:pt x="447427" y="486048"/>
                  <a:pt x="452140" y="492373"/>
                  <a:pt x="452140" y="499319"/>
                </a:cubicBezTo>
                <a:cubicBezTo>
                  <a:pt x="452140" y="511969"/>
                  <a:pt x="442838" y="518294"/>
                  <a:pt x="424234" y="518294"/>
                </a:cubicBezTo>
                <a:lnTo>
                  <a:pt x="330845" y="518294"/>
                </a:lnTo>
                <a:cubicBezTo>
                  <a:pt x="312241" y="518294"/>
                  <a:pt x="302939" y="512093"/>
                  <a:pt x="302939" y="499691"/>
                </a:cubicBezTo>
                <a:cubicBezTo>
                  <a:pt x="302939" y="495722"/>
                  <a:pt x="303746" y="492683"/>
                  <a:pt x="305358" y="490575"/>
                </a:cubicBezTo>
                <a:cubicBezTo>
                  <a:pt x="306970" y="488467"/>
                  <a:pt x="310133" y="486048"/>
                  <a:pt x="314846" y="483320"/>
                </a:cubicBezTo>
                <a:cubicBezTo>
                  <a:pt x="342379" y="468437"/>
                  <a:pt x="356146" y="442640"/>
                  <a:pt x="356146" y="405929"/>
                </a:cubicBezTo>
                <a:close/>
                <a:moveTo>
                  <a:pt x="3483694" y="141015"/>
                </a:moveTo>
                <a:lnTo>
                  <a:pt x="3523133" y="206499"/>
                </a:lnTo>
                <a:lnTo>
                  <a:pt x="3523133" y="405929"/>
                </a:lnTo>
                <a:cubicBezTo>
                  <a:pt x="3523133" y="423292"/>
                  <a:pt x="3526048" y="437555"/>
                  <a:pt x="3531877" y="448717"/>
                </a:cubicBezTo>
                <a:cubicBezTo>
                  <a:pt x="3537707" y="459879"/>
                  <a:pt x="3546946" y="469057"/>
                  <a:pt x="3559596" y="476250"/>
                </a:cubicBezTo>
                <a:lnTo>
                  <a:pt x="3570759" y="482575"/>
                </a:lnTo>
                <a:cubicBezTo>
                  <a:pt x="3577207" y="486296"/>
                  <a:pt x="3580432" y="491877"/>
                  <a:pt x="3580432" y="499319"/>
                </a:cubicBezTo>
                <a:cubicBezTo>
                  <a:pt x="3580432" y="505024"/>
                  <a:pt x="3578076" y="509737"/>
                  <a:pt x="3573363" y="513457"/>
                </a:cubicBezTo>
                <a:cubicBezTo>
                  <a:pt x="3569394" y="516682"/>
                  <a:pt x="3561209" y="518294"/>
                  <a:pt x="3548806" y="518294"/>
                </a:cubicBezTo>
                <a:lnTo>
                  <a:pt x="3462858" y="518294"/>
                </a:lnTo>
                <a:cubicBezTo>
                  <a:pt x="3440285" y="518294"/>
                  <a:pt x="3429000" y="511845"/>
                  <a:pt x="3429000" y="498947"/>
                </a:cubicBezTo>
                <a:cubicBezTo>
                  <a:pt x="3429000" y="494482"/>
                  <a:pt x="3430178" y="490947"/>
                  <a:pt x="3432534" y="488343"/>
                </a:cubicBezTo>
                <a:cubicBezTo>
                  <a:pt x="3434891" y="485738"/>
                  <a:pt x="3440038" y="482203"/>
                  <a:pt x="3447975" y="477739"/>
                </a:cubicBezTo>
                <a:cubicBezTo>
                  <a:pt x="3471788" y="464592"/>
                  <a:pt x="3483694" y="440655"/>
                  <a:pt x="3483694" y="405929"/>
                </a:cubicBezTo>
                <a:close/>
                <a:moveTo>
                  <a:pt x="1514177" y="104924"/>
                </a:moveTo>
                <a:lnTo>
                  <a:pt x="1533153" y="181943"/>
                </a:lnTo>
                <a:lnTo>
                  <a:pt x="1467296" y="422300"/>
                </a:lnTo>
                <a:cubicBezTo>
                  <a:pt x="1465312" y="429245"/>
                  <a:pt x="1464320" y="435695"/>
                  <a:pt x="1464320" y="441648"/>
                </a:cubicBezTo>
                <a:cubicBezTo>
                  <a:pt x="1464320" y="457275"/>
                  <a:pt x="1471637" y="468437"/>
                  <a:pt x="1486272" y="475134"/>
                </a:cubicBezTo>
                <a:lnTo>
                  <a:pt x="1499295" y="481087"/>
                </a:lnTo>
                <a:cubicBezTo>
                  <a:pt x="1507480" y="484808"/>
                  <a:pt x="1511573" y="491009"/>
                  <a:pt x="1511573" y="499691"/>
                </a:cubicBezTo>
                <a:cubicBezTo>
                  <a:pt x="1511573" y="512093"/>
                  <a:pt x="1502519" y="518294"/>
                  <a:pt x="1484411" y="518294"/>
                </a:cubicBezTo>
                <a:lnTo>
                  <a:pt x="1389906" y="518294"/>
                </a:lnTo>
                <a:cubicBezTo>
                  <a:pt x="1380728" y="518294"/>
                  <a:pt x="1373473" y="516372"/>
                  <a:pt x="1368139" y="512527"/>
                </a:cubicBezTo>
                <a:cubicBezTo>
                  <a:pt x="1362807" y="508682"/>
                  <a:pt x="1360140" y="503411"/>
                  <a:pt x="1360140" y="496714"/>
                </a:cubicBezTo>
                <a:cubicBezTo>
                  <a:pt x="1360140" y="489521"/>
                  <a:pt x="1365597" y="483568"/>
                  <a:pt x="1376511" y="478855"/>
                </a:cubicBezTo>
                <a:cubicBezTo>
                  <a:pt x="1386681" y="474390"/>
                  <a:pt x="1394185" y="470359"/>
                  <a:pt x="1399021" y="466762"/>
                </a:cubicBezTo>
                <a:cubicBezTo>
                  <a:pt x="1403859" y="463166"/>
                  <a:pt x="1408509" y="458267"/>
                  <a:pt x="1412974" y="452066"/>
                </a:cubicBezTo>
                <a:cubicBezTo>
                  <a:pt x="1419919" y="441896"/>
                  <a:pt x="1425624" y="428377"/>
                  <a:pt x="1430089" y="411510"/>
                </a:cubicBezTo>
                <a:close/>
                <a:moveTo>
                  <a:pt x="3770560" y="10418"/>
                </a:moveTo>
                <a:lnTo>
                  <a:pt x="3863578" y="10418"/>
                </a:lnTo>
                <a:cubicBezTo>
                  <a:pt x="3876228" y="10418"/>
                  <a:pt x="3884537" y="12403"/>
                  <a:pt x="3888507" y="16371"/>
                </a:cubicBezTo>
                <a:cubicBezTo>
                  <a:pt x="3892723" y="20340"/>
                  <a:pt x="3894832" y="25053"/>
                  <a:pt x="3894832" y="30510"/>
                </a:cubicBezTo>
                <a:cubicBezTo>
                  <a:pt x="3894832" y="35719"/>
                  <a:pt x="3893653" y="39626"/>
                  <a:pt x="3891297" y="42230"/>
                </a:cubicBezTo>
                <a:cubicBezTo>
                  <a:pt x="3888941" y="44835"/>
                  <a:pt x="3883297" y="48369"/>
                  <a:pt x="3874368" y="52834"/>
                </a:cubicBezTo>
                <a:cubicBezTo>
                  <a:pt x="3861221" y="59531"/>
                  <a:pt x="3851299" y="69825"/>
                  <a:pt x="3844602" y="83716"/>
                </a:cubicBezTo>
                <a:cubicBezTo>
                  <a:pt x="3839889" y="93886"/>
                  <a:pt x="3837533" y="107653"/>
                  <a:pt x="3837533" y="125016"/>
                </a:cubicBezTo>
                <a:lnTo>
                  <a:pt x="3837533" y="294680"/>
                </a:lnTo>
                <a:lnTo>
                  <a:pt x="3798093" y="228079"/>
                </a:lnTo>
                <a:lnTo>
                  <a:pt x="3798093" y="125016"/>
                </a:lnTo>
                <a:cubicBezTo>
                  <a:pt x="3798093" y="104180"/>
                  <a:pt x="3795055" y="88243"/>
                  <a:pt x="3788978" y="77205"/>
                </a:cubicBezTo>
                <a:cubicBezTo>
                  <a:pt x="3782901" y="66167"/>
                  <a:pt x="3772172" y="56679"/>
                  <a:pt x="3756793" y="48741"/>
                </a:cubicBezTo>
                <a:cubicBezTo>
                  <a:pt x="3751585" y="46261"/>
                  <a:pt x="3747988" y="43594"/>
                  <a:pt x="3746003" y="40742"/>
                </a:cubicBezTo>
                <a:cubicBezTo>
                  <a:pt x="3744019" y="37889"/>
                  <a:pt x="3743027" y="34231"/>
                  <a:pt x="3743027" y="29766"/>
                </a:cubicBezTo>
                <a:cubicBezTo>
                  <a:pt x="3743027" y="23069"/>
                  <a:pt x="3745197" y="18170"/>
                  <a:pt x="3749538" y="15069"/>
                </a:cubicBezTo>
                <a:cubicBezTo>
                  <a:pt x="3753879" y="11968"/>
                  <a:pt x="3760887" y="10418"/>
                  <a:pt x="3770560" y="10418"/>
                </a:cubicBezTo>
                <a:close/>
                <a:moveTo>
                  <a:pt x="3476625" y="10418"/>
                </a:moveTo>
                <a:lnTo>
                  <a:pt x="3639591" y="10418"/>
                </a:lnTo>
                <a:lnTo>
                  <a:pt x="3837533" y="354211"/>
                </a:lnTo>
                <a:lnTo>
                  <a:pt x="3837533" y="518294"/>
                </a:lnTo>
                <a:lnTo>
                  <a:pt x="3735958" y="518294"/>
                </a:lnTo>
                <a:lnTo>
                  <a:pt x="3483322" y="82972"/>
                </a:lnTo>
                <a:cubicBezTo>
                  <a:pt x="3477865" y="73546"/>
                  <a:pt x="3473400" y="66973"/>
                  <a:pt x="3469927" y="63252"/>
                </a:cubicBezTo>
                <a:cubicBezTo>
                  <a:pt x="3466455" y="59531"/>
                  <a:pt x="3461990" y="56803"/>
                  <a:pt x="3456533" y="55067"/>
                </a:cubicBezTo>
                <a:lnTo>
                  <a:pt x="3442394" y="49858"/>
                </a:lnTo>
                <a:cubicBezTo>
                  <a:pt x="3438673" y="48617"/>
                  <a:pt x="3435697" y="46385"/>
                  <a:pt x="3433465" y="43160"/>
                </a:cubicBezTo>
                <a:cubicBezTo>
                  <a:pt x="3431232" y="39936"/>
                  <a:pt x="3430116" y="36339"/>
                  <a:pt x="3430116" y="32370"/>
                </a:cubicBezTo>
                <a:cubicBezTo>
                  <a:pt x="3430116" y="28153"/>
                  <a:pt x="3431232" y="24247"/>
                  <a:pt x="3433465" y="20650"/>
                </a:cubicBezTo>
                <a:cubicBezTo>
                  <a:pt x="3435697" y="17053"/>
                  <a:pt x="3438673" y="14511"/>
                  <a:pt x="3442394" y="13023"/>
                </a:cubicBezTo>
                <a:cubicBezTo>
                  <a:pt x="3446611" y="11286"/>
                  <a:pt x="3458021" y="10418"/>
                  <a:pt x="3476625" y="10418"/>
                </a:cubicBezTo>
                <a:close/>
                <a:moveTo>
                  <a:pt x="2623393" y="10418"/>
                </a:moveTo>
                <a:lnTo>
                  <a:pt x="2721247" y="10418"/>
                </a:lnTo>
                <a:lnTo>
                  <a:pt x="2721247" y="162595"/>
                </a:lnTo>
                <a:cubicBezTo>
                  <a:pt x="2721247" y="169788"/>
                  <a:pt x="2719201" y="175617"/>
                  <a:pt x="2715108" y="180082"/>
                </a:cubicBezTo>
                <a:cubicBezTo>
                  <a:pt x="2711015" y="184547"/>
                  <a:pt x="2705745" y="186779"/>
                  <a:pt x="2699295" y="186779"/>
                </a:cubicBezTo>
                <a:cubicBezTo>
                  <a:pt x="2693094" y="186779"/>
                  <a:pt x="2687947" y="184733"/>
                  <a:pt x="2683855" y="180640"/>
                </a:cubicBezTo>
                <a:cubicBezTo>
                  <a:pt x="2679762" y="176548"/>
                  <a:pt x="2677095" y="170904"/>
                  <a:pt x="2675855" y="163711"/>
                </a:cubicBezTo>
                <a:lnTo>
                  <a:pt x="2672134" y="141015"/>
                </a:lnTo>
                <a:cubicBezTo>
                  <a:pt x="2668413" y="117946"/>
                  <a:pt x="2661220" y="97979"/>
                  <a:pt x="2650554" y="81112"/>
                </a:cubicBezTo>
                <a:cubicBezTo>
                  <a:pt x="2643857" y="70694"/>
                  <a:pt x="2634803" y="62136"/>
                  <a:pt x="2623393" y="55439"/>
                </a:cubicBezTo>
                <a:close/>
                <a:moveTo>
                  <a:pt x="2427312" y="10418"/>
                </a:moveTo>
                <a:lnTo>
                  <a:pt x="2592511" y="10418"/>
                </a:lnTo>
                <a:lnTo>
                  <a:pt x="2592511" y="447601"/>
                </a:lnTo>
                <a:cubicBezTo>
                  <a:pt x="2592511" y="457275"/>
                  <a:pt x="2594371" y="464220"/>
                  <a:pt x="2598092" y="468437"/>
                </a:cubicBezTo>
                <a:cubicBezTo>
                  <a:pt x="2600077" y="470917"/>
                  <a:pt x="2601937" y="472467"/>
                  <a:pt x="2603673" y="473088"/>
                </a:cubicBezTo>
                <a:cubicBezTo>
                  <a:pt x="2605410" y="473708"/>
                  <a:pt x="2611115" y="475258"/>
                  <a:pt x="2620789" y="477739"/>
                </a:cubicBezTo>
                <a:cubicBezTo>
                  <a:pt x="2632695" y="480467"/>
                  <a:pt x="2638648" y="487288"/>
                  <a:pt x="2638648" y="498202"/>
                </a:cubicBezTo>
                <a:cubicBezTo>
                  <a:pt x="2638648" y="504652"/>
                  <a:pt x="2635423" y="509861"/>
                  <a:pt x="2628974" y="513829"/>
                </a:cubicBezTo>
                <a:cubicBezTo>
                  <a:pt x="2624261" y="516806"/>
                  <a:pt x="2616324" y="518294"/>
                  <a:pt x="2605161" y="518294"/>
                </a:cubicBezTo>
                <a:lnTo>
                  <a:pt x="2592883" y="518294"/>
                </a:lnTo>
                <a:lnTo>
                  <a:pt x="2426940" y="518294"/>
                </a:lnTo>
                <a:lnTo>
                  <a:pt x="2414661" y="518294"/>
                </a:lnTo>
                <a:cubicBezTo>
                  <a:pt x="2403748" y="518294"/>
                  <a:pt x="2395500" y="516620"/>
                  <a:pt x="2389919" y="513271"/>
                </a:cubicBezTo>
                <a:cubicBezTo>
                  <a:pt x="2384338" y="509923"/>
                  <a:pt x="2381547" y="504900"/>
                  <a:pt x="2381547" y="498202"/>
                </a:cubicBezTo>
                <a:cubicBezTo>
                  <a:pt x="2381547" y="487288"/>
                  <a:pt x="2387501" y="480467"/>
                  <a:pt x="2399407" y="477739"/>
                </a:cubicBezTo>
                <a:cubicBezTo>
                  <a:pt x="2409081" y="475258"/>
                  <a:pt x="2414786" y="473708"/>
                  <a:pt x="2416522" y="473088"/>
                </a:cubicBezTo>
                <a:cubicBezTo>
                  <a:pt x="2418259" y="472467"/>
                  <a:pt x="2419995" y="470917"/>
                  <a:pt x="2421731" y="468437"/>
                </a:cubicBezTo>
                <a:cubicBezTo>
                  <a:pt x="2425451" y="464220"/>
                  <a:pt x="2427312" y="457275"/>
                  <a:pt x="2427312" y="447601"/>
                </a:cubicBezTo>
                <a:close/>
                <a:moveTo>
                  <a:pt x="2299320" y="10418"/>
                </a:moveTo>
                <a:lnTo>
                  <a:pt x="2397174" y="10418"/>
                </a:lnTo>
                <a:lnTo>
                  <a:pt x="2397174" y="55439"/>
                </a:lnTo>
                <a:cubicBezTo>
                  <a:pt x="2385516" y="62136"/>
                  <a:pt x="2376463" y="70694"/>
                  <a:pt x="2370013" y="81112"/>
                </a:cubicBezTo>
                <a:cubicBezTo>
                  <a:pt x="2359347" y="97979"/>
                  <a:pt x="2352154" y="117946"/>
                  <a:pt x="2348433" y="141015"/>
                </a:cubicBezTo>
                <a:lnTo>
                  <a:pt x="2344712" y="163711"/>
                </a:lnTo>
                <a:cubicBezTo>
                  <a:pt x="2343472" y="170904"/>
                  <a:pt x="2340806" y="176548"/>
                  <a:pt x="2336713" y="180640"/>
                </a:cubicBezTo>
                <a:cubicBezTo>
                  <a:pt x="2332620" y="184733"/>
                  <a:pt x="2327473" y="186779"/>
                  <a:pt x="2321272" y="186779"/>
                </a:cubicBezTo>
                <a:cubicBezTo>
                  <a:pt x="2314823" y="186779"/>
                  <a:pt x="2309552" y="184547"/>
                  <a:pt x="2305459" y="180082"/>
                </a:cubicBezTo>
                <a:cubicBezTo>
                  <a:pt x="2301366" y="175617"/>
                  <a:pt x="2299320" y="169788"/>
                  <a:pt x="2299320" y="162595"/>
                </a:cubicBezTo>
                <a:close/>
                <a:moveTo>
                  <a:pt x="1539850" y="10418"/>
                </a:moveTo>
                <a:lnTo>
                  <a:pt x="1689794" y="10418"/>
                </a:lnTo>
                <a:lnTo>
                  <a:pt x="1793230" y="447601"/>
                </a:lnTo>
                <a:cubicBezTo>
                  <a:pt x="1795215" y="455290"/>
                  <a:pt x="1797447" y="462112"/>
                  <a:pt x="1799927" y="468065"/>
                </a:cubicBezTo>
                <a:cubicBezTo>
                  <a:pt x="1802160" y="472778"/>
                  <a:pt x="1807121" y="476622"/>
                  <a:pt x="1814810" y="479599"/>
                </a:cubicBezTo>
                <a:cubicBezTo>
                  <a:pt x="1821259" y="482327"/>
                  <a:pt x="1825724" y="485056"/>
                  <a:pt x="1828205" y="487784"/>
                </a:cubicBezTo>
                <a:cubicBezTo>
                  <a:pt x="1830685" y="490513"/>
                  <a:pt x="1831925" y="494234"/>
                  <a:pt x="1831925" y="498947"/>
                </a:cubicBezTo>
                <a:cubicBezTo>
                  <a:pt x="1831925" y="511845"/>
                  <a:pt x="1822251" y="518294"/>
                  <a:pt x="1802904" y="518294"/>
                </a:cubicBezTo>
                <a:lnTo>
                  <a:pt x="1617241" y="518294"/>
                </a:lnTo>
                <a:cubicBezTo>
                  <a:pt x="1609799" y="518294"/>
                  <a:pt x="1603846" y="516496"/>
                  <a:pt x="1599381" y="512899"/>
                </a:cubicBezTo>
                <a:cubicBezTo>
                  <a:pt x="1594916" y="509302"/>
                  <a:pt x="1592684" y="504528"/>
                  <a:pt x="1592684" y="498574"/>
                </a:cubicBezTo>
                <a:cubicBezTo>
                  <a:pt x="1592684" y="493613"/>
                  <a:pt x="1593676" y="489893"/>
                  <a:pt x="1595661" y="487412"/>
                </a:cubicBezTo>
                <a:cubicBezTo>
                  <a:pt x="1597645" y="484932"/>
                  <a:pt x="1602110" y="481831"/>
                  <a:pt x="1609055" y="478111"/>
                </a:cubicBezTo>
                <a:cubicBezTo>
                  <a:pt x="1614016" y="475630"/>
                  <a:pt x="1617489" y="472902"/>
                  <a:pt x="1619473" y="469925"/>
                </a:cubicBezTo>
                <a:cubicBezTo>
                  <a:pt x="1621457" y="466948"/>
                  <a:pt x="1622450" y="463228"/>
                  <a:pt x="1622450" y="458763"/>
                </a:cubicBezTo>
                <a:cubicBezTo>
                  <a:pt x="1622450" y="454546"/>
                  <a:pt x="1622077" y="450825"/>
                  <a:pt x="1621333" y="447601"/>
                </a:cubicBezTo>
                <a:lnTo>
                  <a:pt x="1609427" y="393651"/>
                </a:lnTo>
                <a:lnTo>
                  <a:pt x="1505619" y="393651"/>
                </a:lnTo>
                <a:lnTo>
                  <a:pt x="1515665" y="349374"/>
                </a:lnTo>
                <a:lnTo>
                  <a:pt x="1599009" y="349374"/>
                </a:lnTo>
                <a:lnTo>
                  <a:pt x="1530548" y="46881"/>
                </a:lnTo>
                <a:close/>
                <a:moveTo>
                  <a:pt x="1139279" y="10418"/>
                </a:moveTo>
                <a:cubicBezTo>
                  <a:pt x="1190377" y="10418"/>
                  <a:pt x="1228080" y="15255"/>
                  <a:pt x="1252389" y="24929"/>
                </a:cubicBezTo>
                <a:cubicBezTo>
                  <a:pt x="1280418" y="36091"/>
                  <a:pt x="1302618" y="53206"/>
                  <a:pt x="1318989" y="76275"/>
                </a:cubicBezTo>
                <a:cubicBezTo>
                  <a:pt x="1335608" y="99839"/>
                  <a:pt x="1343918" y="128737"/>
                  <a:pt x="1343918" y="162967"/>
                </a:cubicBezTo>
                <a:cubicBezTo>
                  <a:pt x="1343918" y="201166"/>
                  <a:pt x="1335484" y="232420"/>
                  <a:pt x="1318617" y="256729"/>
                </a:cubicBezTo>
                <a:cubicBezTo>
                  <a:pt x="1301750" y="280789"/>
                  <a:pt x="1278185" y="298525"/>
                  <a:pt x="1247924" y="309935"/>
                </a:cubicBezTo>
                <a:cubicBezTo>
                  <a:pt x="1222871" y="319113"/>
                  <a:pt x="1186780" y="323701"/>
                  <a:pt x="1139651" y="323701"/>
                </a:cubicBezTo>
                <a:lnTo>
                  <a:pt x="1139651" y="283890"/>
                </a:lnTo>
                <a:cubicBezTo>
                  <a:pt x="1150317" y="281409"/>
                  <a:pt x="1157821" y="278805"/>
                  <a:pt x="1162161" y="276076"/>
                </a:cubicBezTo>
                <a:cubicBezTo>
                  <a:pt x="1166502" y="273348"/>
                  <a:pt x="1170285" y="269131"/>
                  <a:pt x="1173510" y="263426"/>
                </a:cubicBezTo>
                <a:cubicBezTo>
                  <a:pt x="1178719" y="253752"/>
                  <a:pt x="1181323" y="240730"/>
                  <a:pt x="1181323" y="224359"/>
                </a:cubicBezTo>
                <a:lnTo>
                  <a:pt x="1181323" y="105296"/>
                </a:lnTo>
                <a:cubicBezTo>
                  <a:pt x="1181323" y="93638"/>
                  <a:pt x="1180455" y="84956"/>
                  <a:pt x="1178719" y="79251"/>
                </a:cubicBezTo>
                <a:cubicBezTo>
                  <a:pt x="1176982" y="73546"/>
                  <a:pt x="1173510" y="68337"/>
                  <a:pt x="1168301" y="63624"/>
                </a:cubicBezTo>
                <a:cubicBezTo>
                  <a:pt x="1161107" y="56679"/>
                  <a:pt x="1151433" y="52338"/>
                  <a:pt x="1139279" y="50602"/>
                </a:cubicBezTo>
                <a:close/>
                <a:moveTo>
                  <a:pt x="932780" y="10418"/>
                </a:moveTo>
                <a:lnTo>
                  <a:pt x="942454" y="10418"/>
                </a:lnTo>
                <a:lnTo>
                  <a:pt x="1108025" y="10418"/>
                </a:lnTo>
                <a:lnTo>
                  <a:pt x="1108025" y="447601"/>
                </a:lnTo>
                <a:cubicBezTo>
                  <a:pt x="1108025" y="457275"/>
                  <a:pt x="1109885" y="464220"/>
                  <a:pt x="1113606" y="468437"/>
                </a:cubicBezTo>
                <a:cubicBezTo>
                  <a:pt x="1115591" y="470917"/>
                  <a:pt x="1117451" y="472467"/>
                  <a:pt x="1119187" y="473088"/>
                </a:cubicBezTo>
                <a:cubicBezTo>
                  <a:pt x="1120924" y="473708"/>
                  <a:pt x="1126629" y="475258"/>
                  <a:pt x="1136303" y="477739"/>
                </a:cubicBezTo>
                <a:cubicBezTo>
                  <a:pt x="1148209" y="480467"/>
                  <a:pt x="1154162" y="487288"/>
                  <a:pt x="1154162" y="498202"/>
                </a:cubicBezTo>
                <a:cubicBezTo>
                  <a:pt x="1154162" y="504652"/>
                  <a:pt x="1150937" y="509861"/>
                  <a:pt x="1144488" y="513829"/>
                </a:cubicBezTo>
                <a:cubicBezTo>
                  <a:pt x="1139775" y="516806"/>
                  <a:pt x="1131962" y="518294"/>
                  <a:pt x="1121048" y="518294"/>
                </a:cubicBezTo>
                <a:lnTo>
                  <a:pt x="1108397" y="518294"/>
                </a:lnTo>
                <a:lnTo>
                  <a:pt x="942454" y="518294"/>
                </a:lnTo>
                <a:lnTo>
                  <a:pt x="932780" y="518294"/>
                </a:lnTo>
                <a:cubicBezTo>
                  <a:pt x="923850" y="518294"/>
                  <a:pt x="916967" y="516620"/>
                  <a:pt x="912130" y="513271"/>
                </a:cubicBezTo>
                <a:cubicBezTo>
                  <a:pt x="907293" y="509923"/>
                  <a:pt x="904875" y="505148"/>
                  <a:pt x="904875" y="498947"/>
                </a:cubicBezTo>
                <a:cubicBezTo>
                  <a:pt x="904875" y="488777"/>
                  <a:pt x="909836" y="482079"/>
                  <a:pt x="919758" y="478855"/>
                </a:cubicBezTo>
                <a:cubicBezTo>
                  <a:pt x="927943" y="476126"/>
                  <a:pt x="932718" y="474452"/>
                  <a:pt x="934082" y="473832"/>
                </a:cubicBezTo>
                <a:cubicBezTo>
                  <a:pt x="935447" y="473212"/>
                  <a:pt x="936873" y="471785"/>
                  <a:pt x="938361" y="469553"/>
                </a:cubicBezTo>
                <a:cubicBezTo>
                  <a:pt x="941338" y="465584"/>
                  <a:pt x="942826" y="459259"/>
                  <a:pt x="942826" y="450577"/>
                </a:cubicBezTo>
                <a:lnTo>
                  <a:pt x="942826" y="78135"/>
                </a:lnTo>
                <a:cubicBezTo>
                  <a:pt x="942826" y="69453"/>
                  <a:pt x="941338" y="63128"/>
                  <a:pt x="938361" y="59159"/>
                </a:cubicBezTo>
                <a:cubicBezTo>
                  <a:pt x="936873" y="56927"/>
                  <a:pt x="935447" y="55501"/>
                  <a:pt x="934082" y="54881"/>
                </a:cubicBezTo>
                <a:cubicBezTo>
                  <a:pt x="932718" y="54260"/>
                  <a:pt x="927943" y="52586"/>
                  <a:pt x="919758" y="49858"/>
                </a:cubicBezTo>
                <a:cubicBezTo>
                  <a:pt x="909836" y="46633"/>
                  <a:pt x="904875" y="39936"/>
                  <a:pt x="904875" y="29766"/>
                </a:cubicBezTo>
                <a:cubicBezTo>
                  <a:pt x="904875" y="23565"/>
                  <a:pt x="907293" y="18790"/>
                  <a:pt x="912130" y="15441"/>
                </a:cubicBezTo>
                <a:cubicBezTo>
                  <a:pt x="916967" y="12092"/>
                  <a:pt x="923850" y="10418"/>
                  <a:pt x="932780" y="10418"/>
                </a:cubicBezTo>
                <a:close/>
                <a:moveTo>
                  <a:pt x="637431" y="10418"/>
                </a:moveTo>
                <a:lnTo>
                  <a:pt x="802630" y="10418"/>
                </a:lnTo>
                <a:lnTo>
                  <a:pt x="812676" y="10418"/>
                </a:lnTo>
                <a:cubicBezTo>
                  <a:pt x="831279" y="10418"/>
                  <a:pt x="840581" y="16867"/>
                  <a:pt x="840581" y="29766"/>
                </a:cubicBezTo>
                <a:cubicBezTo>
                  <a:pt x="840581" y="39936"/>
                  <a:pt x="835620" y="46633"/>
                  <a:pt x="825698" y="49858"/>
                </a:cubicBezTo>
                <a:cubicBezTo>
                  <a:pt x="817513" y="52586"/>
                  <a:pt x="812738" y="54260"/>
                  <a:pt x="811374" y="54881"/>
                </a:cubicBezTo>
                <a:cubicBezTo>
                  <a:pt x="810009" y="55501"/>
                  <a:pt x="808583" y="56927"/>
                  <a:pt x="807095" y="59159"/>
                </a:cubicBezTo>
                <a:cubicBezTo>
                  <a:pt x="804118" y="63128"/>
                  <a:pt x="802630" y="69453"/>
                  <a:pt x="802630" y="78135"/>
                </a:cubicBezTo>
                <a:lnTo>
                  <a:pt x="802630" y="450577"/>
                </a:lnTo>
                <a:cubicBezTo>
                  <a:pt x="802630" y="459259"/>
                  <a:pt x="804118" y="465584"/>
                  <a:pt x="807095" y="469553"/>
                </a:cubicBezTo>
                <a:cubicBezTo>
                  <a:pt x="808583" y="471785"/>
                  <a:pt x="810009" y="473212"/>
                  <a:pt x="811374" y="473832"/>
                </a:cubicBezTo>
                <a:cubicBezTo>
                  <a:pt x="812738" y="474452"/>
                  <a:pt x="817513" y="476126"/>
                  <a:pt x="825698" y="478855"/>
                </a:cubicBezTo>
                <a:cubicBezTo>
                  <a:pt x="835620" y="482079"/>
                  <a:pt x="840581" y="488777"/>
                  <a:pt x="840581" y="498947"/>
                </a:cubicBezTo>
                <a:cubicBezTo>
                  <a:pt x="840581" y="511845"/>
                  <a:pt x="831279" y="518294"/>
                  <a:pt x="812676" y="518294"/>
                </a:cubicBezTo>
                <a:lnTo>
                  <a:pt x="802630" y="518294"/>
                </a:lnTo>
                <a:lnTo>
                  <a:pt x="637059" y="518294"/>
                </a:lnTo>
                <a:lnTo>
                  <a:pt x="624780" y="518294"/>
                </a:lnTo>
                <a:cubicBezTo>
                  <a:pt x="613866" y="518294"/>
                  <a:pt x="605619" y="516620"/>
                  <a:pt x="600038" y="513271"/>
                </a:cubicBezTo>
                <a:cubicBezTo>
                  <a:pt x="594457" y="509923"/>
                  <a:pt x="591666" y="504900"/>
                  <a:pt x="591666" y="498202"/>
                </a:cubicBezTo>
                <a:cubicBezTo>
                  <a:pt x="591666" y="487288"/>
                  <a:pt x="597619" y="480467"/>
                  <a:pt x="609525" y="477739"/>
                </a:cubicBezTo>
                <a:cubicBezTo>
                  <a:pt x="619199" y="475258"/>
                  <a:pt x="624904" y="473708"/>
                  <a:pt x="626641" y="473088"/>
                </a:cubicBezTo>
                <a:cubicBezTo>
                  <a:pt x="628377" y="472467"/>
                  <a:pt x="630113" y="471041"/>
                  <a:pt x="631850" y="468809"/>
                </a:cubicBezTo>
                <a:cubicBezTo>
                  <a:pt x="635570" y="464344"/>
                  <a:pt x="637431" y="457275"/>
                  <a:pt x="637431" y="447601"/>
                </a:cubicBezTo>
                <a:close/>
                <a:moveTo>
                  <a:pt x="326380" y="10418"/>
                </a:moveTo>
                <a:lnTo>
                  <a:pt x="500509" y="10418"/>
                </a:lnTo>
                <a:lnTo>
                  <a:pt x="573807" y="219150"/>
                </a:lnTo>
                <a:lnTo>
                  <a:pt x="606177" y="106412"/>
                </a:lnTo>
                <a:lnTo>
                  <a:pt x="606177" y="229940"/>
                </a:lnTo>
                <a:lnTo>
                  <a:pt x="520229" y="518294"/>
                </a:lnTo>
                <a:lnTo>
                  <a:pt x="500509" y="518294"/>
                </a:lnTo>
                <a:lnTo>
                  <a:pt x="356146" y="90041"/>
                </a:lnTo>
                <a:cubicBezTo>
                  <a:pt x="351185" y="75655"/>
                  <a:pt x="345976" y="65981"/>
                  <a:pt x="340519" y="61020"/>
                </a:cubicBezTo>
                <a:cubicBezTo>
                  <a:pt x="337294" y="57795"/>
                  <a:pt x="331713" y="55439"/>
                  <a:pt x="323775" y="53950"/>
                </a:cubicBezTo>
                <a:cubicBezTo>
                  <a:pt x="307652" y="50478"/>
                  <a:pt x="299591" y="42788"/>
                  <a:pt x="299591" y="30882"/>
                </a:cubicBezTo>
                <a:cubicBezTo>
                  <a:pt x="299591" y="24433"/>
                  <a:pt x="301885" y="19410"/>
                  <a:pt x="306474" y="15813"/>
                </a:cubicBezTo>
                <a:cubicBezTo>
                  <a:pt x="311063" y="12217"/>
                  <a:pt x="317698" y="10418"/>
                  <a:pt x="326380" y="10418"/>
                </a:cubicBezTo>
                <a:close/>
                <a:moveTo>
                  <a:pt x="27905" y="10418"/>
                </a:moveTo>
                <a:lnTo>
                  <a:pt x="37579" y="10418"/>
                </a:lnTo>
                <a:lnTo>
                  <a:pt x="203522" y="10418"/>
                </a:lnTo>
                <a:lnTo>
                  <a:pt x="213196" y="10418"/>
                </a:lnTo>
                <a:cubicBezTo>
                  <a:pt x="222126" y="10418"/>
                  <a:pt x="229009" y="12092"/>
                  <a:pt x="233846" y="15441"/>
                </a:cubicBezTo>
                <a:cubicBezTo>
                  <a:pt x="238683" y="18790"/>
                  <a:pt x="241101" y="23565"/>
                  <a:pt x="241101" y="29766"/>
                </a:cubicBezTo>
                <a:cubicBezTo>
                  <a:pt x="241101" y="39936"/>
                  <a:pt x="236141" y="46633"/>
                  <a:pt x="226219" y="49858"/>
                </a:cubicBezTo>
                <a:cubicBezTo>
                  <a:pt x="218033" y="52586"/>
                  <a:pt x="213258" y="54260"/>
                  <a:pt x="211894" y="54881"/>
                </a:cubicBezTo>
                <a:cubicBezTo>
                  <a:pt x="210530" y="55501"/>
                  <a:pt x="209103" y="56927"/>
                  <a:pt x="207615" y="59159"/>
                </a:cubicBezTo>
                <a:cubicBezTo>
                  <a:pt x="204639" y="63128"/>
                  <a:pt x="203150" y="69453"/>
                  <a:pt x="203150" y="78135"/>
                </a:cubicBezTo>
                <a:lnTo>
                  <a:pt x="203150" y="450577"/>
                </a:lnTo>
                <a:cubicBezTo>
                  <a:pt x="203150" y="459259"/>
                  <a:pt x="204639" y="465584"/>
                  <a:pt x="207615" y="469553"/>
                </a:cubicBezTo>
                <a:cubicBezTo>
                  <a:pt x="209103" y="471785"/>
                  <a:pt x="210530" y="473212"/>
                  <a:pt x="211894" y="473832"/>
                </a:cubicBezTo>
                <a:cubicBezTo>
                  <a:pt x="213258" y="474452"/>
                  <a:pt x="218033" y="476126"/>
                  <a:pt x="226219" y="478855"/>
                </a:cubicBezTo>
                <a:cubicBezTo>
                  <a:pt x="236141" y="482079"/>
                  <a:pt x="241101" y="488777"/>
                  <a:pt x="241101" y="498947"/>
                </a:cubicBezTo>
                <a:cubicBezTo>
                  <a:pt x="241101" y="505148"/>
                  <a:pt x="238683" y="509923"/>
                  <a:pt x="233846" y="513271"/>
                </a:cubicBezTo>
                <a:cubicBezTo>
                  <a:pt x="229009" y="516620"/>
                  <a:pt x="222126" y="518294"/>
                  <a:pt x="213196" y="518294"/>
                </a:cubicBezTo>
                <a:lnTo>
                  <a:pt x="203522" y="518294"/>
                </a:lnTo>
                <a:lnTo>
                  <a:pt x="37579" y="518294"/>
                </a:lnTo>
                <a:lnTo>
                  <a:pt x="27905" y="518294"/>
                </a:lnTo>
                <a:cubicBezTo>
                  <a:pt x="18975" y="518294"/>
                  <a:pt x="12092" y="516620"/>
                  <a:pt x="7255" y="513271"/>
                </a:cubicBezTo>
                <a:cubicBezTo>
                  <a:pt x="2418" y="509923"/>
                  <a:pt x="0" y="505148"/>
                  <a:pt x="0" y="498947"/>
                </a:cubicBezTo>
                <a:cubicBezTo>
                  <a:pt x="0" y="488777"/>
                  <a:pt x="4961" y="482079"/>
                  <a:pt x="14883" y="478855"/>
                </a:cubicBezTo>
                <a:cubicBezTo>
                  <a:pt x="23068" y="476126"/>
                  <a:pt x="27843" y="474452"/>
                  <a:pt x="29207" y="473832"/>
                </a:cubicBezTo>
                <a:cubicBezTo>
                  <a:pt x="30572" y="473212"/>
                  <a:pt x="31998" y="471785"/>
                  <a:pt x="33486" y="469553"/>
                </a:cubicBezTo>
                <a:cubicBezTo>
                  <a:pt x="36463" y="465584"/>
                  <a:pt x="37951" y="459259"/>
                  <a:pt x="37951" y="450577"/>
                </a:cubicBezTo>
                <a:lnTo>
                  <a:pt x="37951" y="78135"/>
                </a:lnTo>
                <a:cubicBezTo>
                  <a:pt x="37951" y="69453"/>
                  <a:pt x="36463" y="63128"/>
                  <a:pt x="33486" y="59159"/>
                </a:cubicBezTo>
                <a:cubicBezTo>
                  <a:pt x="31998" y="56927"/>
                  <a:pt x="30572" y="55501"/>
                  <a:pt x="29207" y="54881"/>
                </a:cubicBezTo>
                <a:cubicBezTo>
                  <a:pt x="27843" y="54260"/>
                  <a:pt x="23068" y="52586"/>
                  <a:pt x="14883" y="49858"/>
                </a:cubicBezTo>
                <a:cubicBezTo>
                  <a:pt x="4961" y="46633"/>
                  <a:pt x="0" y="39936"/>
                  <a:pt x="0" y="29766"/>
                </a:cubicBezTo>
                <a:cubicBezTo>
                  <a:pt x="0" y="23565"/>
                  <a:pt x="2418" y="18790"/>
                  <a:pt x="7255" y="15441"/>
                </a:cubicBezTo>
                <a:cubicBezTo>
                  <a:pt x="12092" y="12092"/>
                  <a:pt x="18975" y="10418"/>
                  <a:pt x="27905" y="10418"/>
                </a:cubicBezTo>
                <a:close/>
                <a:moveTo>
                  <a:pt x="3169443" y="372"/>
                </a:moveTo>
                <a:cubicBezTo>
                  <a:pt x="3196233" y="1613"/>
                  <a:pt x="3220727" y="7070"/>
                  <a:pt x="3242927" y="16743"/>
                </a:cubicBezTo>
                <a:cubicBezTo>
                  <a:pt x="3265127" y="26417"/>
                  <a:pt x="3285777" y="40556"/>
                  <a:pt x="3304877" y="59159"/>
                </a:cubicBezTo>
                <a:cubicBezTo>
                  <a:pt x="3355479" y="108521"/>
                  <a:pt x="3380779" y="177106"/>
                  <a:pt x="3380779" y="264914"/>
                </a:cubicBezTo>
                <a:cubicBezTo>
                  <a:pt x="3380779" y="350987"/>
                  <a:pt x="3356595" y="418083"/>
                  <a:pt x="3308226" y="466204"/>
                </a:cubicBezTo>
                <a:cubicBezTo>
                  <a:pt x="3271019" y="503411"/>
                  <a:pt x="3224758" y="524123"/>
                  <a:pt x="3169443" y="528340"/>
                </a:cubicBezTo>
                <a:lnTo>
                  <a:pt x="3169443" y="487412"/>
                </a:lnTo>
                <a:cubicBezTo>
                  <a:pt x="3175893" y="485924"/>
                  <a:pt x="3180916" y="484002"/>
                  <a:pt x="3184512" y="481645"/>
                </a:cubicBezTo>
                <a:cubicBezTo>
                  <a:pt x="3188109" y="479289"/>
                  <a:pt x="3191395" y="475878"/>
                  <a:pt x="3194372" y="471413"/>
                </a:cubicBezTo>
                <a:cubicBezTo>
                  <a:pt x="3201069" y="461243"/>
                  <a:pt x="3204418" y="445864"/>
                  <a:pt x="3204418" y="425277"/>
                </a:cubicBezTo>
                <a:lnTo>
                  <a:pt x="3204418" y="92646"/>
                </a:lnTo>
                <a:cubicBezTo>
                  <a:pt x="3204418" y="79499"/>
                  <a:pt x="3202185" y="69081"/>
                  <a:pt x="3197721" y="61392"/>
                </a:cubicBezTo>
                <a:cubicBezTo>
                  <a:pt x="3194744" y="56183"/>
                  <a:pt x="3191209" y="52090"/>
                  <a:pt x="3187117" y="49113"/>
                </a:cubicBezTo>
                <a:cubicBezTo>
                  <a:pt x="3183024" y="46137"/>
                  <a:pt x="3177133" y="43284"/>
                  <a:pt x="3169443" y="40556"/>
                </a:cubicBezTo>
                <a:close/>
                <a:moveTo>
                  <a:pt x="3138934" y="372"/>
                </a:moveTo>
                <a:lnTo>
                  <a:pt x="3138934" y="40556"/>
                </a:lnTo>
                <a:cubicBezTo>
                  <a:pt x="3126283" y="45021"/>
                  <a:pt x="3117353" y="51098"/>
                  <a:pt x="3112145" y="58787"/>
                </a:cubicBezTo>
                <a:cubicBezTo>
                  <a:pt x="3106935" y="66477"/>
                  <a:pt x="3104331" y="77763"/>
                  <a:pt x="3104331" y="92646"/>
                </a:cubicBezTo>
                <a:lnTo>
                  <a:pt x="3104331" y="425277"/>
                </a:lnTo>
                <a:cubicBezTo>
                  <a:pt x="3104331" y="447105"/>
                  <a:pt x="3107308" y="462484"/>
                  <a:pt x="3113261" y="471413"/>
                </a:cubicBezTo>
                <a:cubicBezTo>
                  <a:pt x="3117973" y="478855"/>
                  <a:pt x="3126531" y="484188"/>
                  <a:pt x="3138934" y="487412"/>
                </a:cubicBezTo>
                <a:lnTo>
                  <a:pt x="3138934" y="528340"/>
                </a:lnTo>
                <a:cubicBezTo>
                  <a:pt x="3083867" y="523875"/>
                  <a:pt x="3037731" y="503163"/>
                  <a:pt x="3000523" y="466204"/>
                </a:cubicBezTo>
                <a:cubicBezTo>
                  <a:pt x="2952154" y="418083"/>
                  <a:pt x="2927970" y="350987"/>
                  <a:pt x="2927970" y="264914"/>
                </a:cubicBezTo>
                <a:cubicBezTo>
                  <a:pt x="2927970" y="221754"/>
                  <a:pt x="2934357" y="182749"/>
                  <a:pt x="2947131" y="147898"/>
                </a:cubicBezTo>
                <a:cubicBezTo>
                  <a:pt x="2959906" y="113048"/>
                  <a:pt x="2978819" y="83468"/>
                  <a:pt x="3003872" y="59159"/>
                </a:cubicBezTo>
                <a:cubicBezTo>
                  <a:pt x="3022972" y="40556"/>
                  <a:pt x="3043559" y="26417"/>
                  <a:pt x="3065636" y="16743"/>
                </a:cubicBezTo>
                <a:cubicBezTo>
                  <a:pt x="3087712" y="7070"/>
                  <a:pt x="3112145" y="1613"/>
                  <a:pt x="3138934" y="372"/>
                </a:cubicBezTo>
                <a:close/>
                <a:moveTo>
                  <a:pt x="2234877" y="372"/>
                </a:moveTo>
                <a:cubicBezTo>
                  <a:pt x="2241575" y="372"/>
                  <a:pt x="2246721" y="2357"/>
                  <a:pt x="2250318" y="6325"/>
                </a:cubicBezTo>
                <a:cubicBezTo>
                  <a:pt x="2253915" y="10294"/>
                  <a:pt x="2255713" y="16123"/>
                  <a:pt x="2255713" y="23813"/>
                </a:cubicBezTo>
                <a:lnTo>
                  <a:pt x="2255713" y="178594"/>
                </a:lnTo>
                <a:cubicBezTo>
                  <a:pt x="2255713" y="188516"/>
                  <a:pt x="2253481" y="195709"/>
                  <a:pt x="2249016" y="200174"/>
                </a:cubicBezTo>
                <a:cubicBezTo>
                  <a:pt x="2244551" y="204639"/>
                  <a:pt x="2239466" y="206871"/>
                  <a:pt x="2233761" y="206871"/>
                </a:cubicBezTo>
                <a:cubicBezTo>
                  <a:pt x="2227808" y="206871"/>
                  <a:pt x="2223033" y="204949"/>
                  <a:pt x="2219437" y="201104"/>
                </a:cubicBezTo>
                <a:cubicBezTo>
                  <a:pt x="2215840" y="197259"/>
                  <a:pt x="2212925" y="190996"/>
                  <a:pt x="2210693" y="182315"/>
                </a:cubicBezTo>
                <a:cubicBezTo>
                  <a:pt x="2205484" y="162719"/>
                  <a:pt x="2200399" y="147340"/>
                  <a:pt x="2195438" y="136178"/>
                </a:cubicBezTo>
                <a:cubicBezTo>
                  <a:pt x="2184772" y="112613"/>
                  <a:pt x="2172617" y="93514"/>
                  <a:pt x="2158975" y="78879"/>
                </a:cubicBezTo>
                <a:cubicBezTo>
                  <a:pt x="2149797" y="68957"/>
                  <a:pt x="2140619" y="61330"/>
                  <a:pt x="2131442" y="55997"/>
                </a:cubicBezTo>
                <a:cubicBezTo>
                  <a:pt x="2122264" y="50664"/>
                  <a:pt x="2112094" y="47253"/>
                  <a:pt x="2100932" y="45765"/>
                </a:cubicBezTo>
                <a:lnTo>
                  <a:pt x="2100932" y="744"/>
                </a:lnTo>
                <a:cubicBezTo>
                  <a:pt x="2113086" y="2729"/>
                  <a:pt x="2122946" y="4837"/>
                  <a:pt x="2130512" y="7070"/>
                </a:cubicBezTo>
                <a:cubicBezTo>
                  <a:pt x="2138077" y="9302"/>
                  <a:pt x="2151781" y="14015"/>
                  <a:pt x="2171625" y="21208"/>
                </a:cubicBezTo>
                <a:cubicBezTo>
                  <a:pt x="2184276" y="25673"/>
                  <a:pt x="2192709" y="27905"/>
                  <a:pt x="2196926" y="27905"/>
                </a:cubicBezTo>
                <a:cubicBezTo>
                  <a:pt x="2204120" y="27905"/>
                  <a:pt x="2209577" y="24681"/>
                  <a:pt x="2213297" y="18232"/>
                </a:cubicBezTo>
                <a:lnTo>
                  <a:pt x="2218134" y="9302"/>
                </a:lnTo>
                <a:cubicBezTo>
                  <a:pt x="2221111" y="3349"/>
                  <a:pt x="2226692" y="372"/>
                  <a:pt x="2234877" y="372"/>
                </a:cubicBezTo>
                <a:close/>
                <a:moveTo>
                  <a:pt x="2062981" y="0"/>
                </a:moveTo>
                <a:lnTo>
                  <a:pt x="2071539" y="372"/>
                </a:lnTo>
                <a:lnTo>
                  <a:pt x="2071539" y="45393"/>
                </a:lnTo>
                <a:cubicBezTo>
                  <a:pt x="2056903" y="47625"/>
                  <a:pt x="2045989" y="54074"/>
                  <a:pt x="2038796" y="64740"/>
                </a:cubicBezTo>
                <a:cubicBezTo>
                  <a:pt x="2031603" y="75406"/>
                  <a:pt x="2028006" y="90661"/>
                  <a:pt x="2028006" y="110505"/>
                </a:cubicBezTo>
                <a:lnTo>
                  <a:pt x="2028006" y="417835"/>
                </a:lnTo>
                <a:lnTo>
                  <a:pt x="2028006" y="433834"/>
                </a:lnTo>
                <a:cubicBezTo>
                  <a:pt x="2028006" y="439539"/>
                  <a:pt x="2029185" y="445554"/>
                  <a:pt x="2031541" y="451880"/>
                </a:cubicBezTo>
                <a:cubicBezTo>
                  <a:pt x="2033897" y="458205"/>
                  <a:pt x="2036936" y="463600"/>
                  <a:pt x="2040657" y="468065"/>
                </a:cubicBezTo>
                <a:cubicBezTo>
                  <a:pt x="2044625" y="473026"/>
                  <a:pt x="2048842" y="476560"/>
                  <a:pt x="2053307" y="478669"/>
                </a:cubicBezTo>
                <a:cubicBezTo>
                  <a:pt x="2057772" y="480777"/>
                  <a:pt x="2063849" y="482203"/>
                  <a:pt x="2071539" y="482948"/>
                </a:cubicBezTo>
                <a:lnTo>
                  <a:pt x="2071539" y="528340"/>
                </a:lnTo>
                <a:cubicBezTo>
                  <a:pt x="2023417" y="528340"/>
                  <a:pt x="1981621" y="515814"/>
                  <a:pt x="1946151" y="490761"/>
                </a:cubicBezTo>
                <a:cubicBezTo>
                  <a:pt x="1914897" y="468685"/>
                  <a:pt x="1891333" y="438981"/>
                  <a:pt x="1875457" y="401650"/>
                </a:cubicBezTo>
                <a:cubicBezTo>
                  <a:pt x="1859583" y="364319"/>
                  <a:pt x="1851645" y="320105"/>
                  <a:pt x="1851645" y="269007"/>
                </a:cubicBezTo>
                <a:cubicBezTo>
                  <a:pt x="1851645" y="231552"/>
                  <a:pt x="1856792" y="196639"/>
                  <a:pt x="1867086" y="164269"/>
                </a:cubicBezTo>
                <a:cubicBezTo>
                  <a:pt x="1877380" y="131899"/>
                  <a:pt x="1892325" y="103808"/>
                  <a:pt x="1911920" y="79995"/>
                </a:cubicBezTo>
                <a:cubicBezTo>
                  <a:pt x="1931764" y="55935"/>
                  <a:pt x="1955515" y="36587"/>
                  <a:pt x="1983172" y="21952"/>
                </a:cubicBezTo>
                <a:cubicBezTo>
                  <a:pt x="2010829" y="7318"/>
                  <a:pt x="2037432" y="0"/>
                  <a:pt x="206298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Bef>
                <a:spcPts val="900"/>
              </a:spcBef>
            </a:pPr>
            <a:endParaRPr lang="en-IN" sz="6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Stencil" panose="040409050D0802020404" pitchFamily="82" charset="0"/>
              <a:ea typeface="Times New Roman" panose="02020603050405020304" pitchFamily="18" charset="0"/>
            </a:endParaRPr>
          </a:p>
        </p:txBody>
      </p:sp>
      <p:pic>
        <p:nvPicPr>
          <p:cNvPr id="45" name="Picture Placeholder 21">
            <a:extLst>
              <a:ext uri="{FF2B5EF4-FFF2-40B4-BE49-F238E27FC236}">
                <a16:creationId xmlns:a16="http://schemas.microsoft.com/office/drawing/2014/main" id="{EC0EF709-A129-844C-2939-860190894E7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alphaModFix amt="82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colorTemperature colorTemp="8069"/>
                    </a14:imgEffect>
                    <a14:imgEffect>
                      <a14:saturation sat="140000"/>
                    </a14:imgEffect>
                    <a14:imgEffect>
                      <a14:brightnessContrast bright="-20000" contrast="4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rcRect l="28895" r="28895"/>
          <a:stretch/>
        </p:blipFill>
        <p:spPr>
          <a:xfrm flipH="1">
            <a:off x="13319458" y="1665577"/>
            <a:ext cx="3731623" cy="4309762"/>
          </a:xfrm>
          <a:prstGeom prst="rect">
            <a:avLst/>
          </a:prstGeom>
          <a:pattFill prst="pct5">
            <a:fgClr>
              <a:schemeClr val="accent1"/>
            </a:fgClr>
            <a:bgClr>
              <a:schemeClr val="bg1"/>
            </a:bgClr>
          </a:pattFill>
          <a:effectLst>
            <a:outerShdw blurRad="279400" dist="139700" dir="8100000" sx="101000" sy="101000" algn="tr" rotWithShape="0">
              <a:schemeClr val="bg1">
                <a:alpha val="63000"/>
              </a:schemeClr>
            </a:outerShdw>
            <a:softEdge rad="0"/>
          </a:effec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34E355D-7F48-2D6E-8E3B-797E064DDAE4}"/>
              </a:ext>
            </a:extLst>
          </p:cNvPr>
          <p:cNvSpPr txBox="1"/>
          <p:nvPr/>
        </p:nvSpPr>
        <p:spPr>
          <a:xfrm>
            <a:off x="13509030" y="3641968"/>
            <a:ext cx="3352478" cy="472832"/>
          </a:xfrm>
          <a:custGeom>
            <a:avLst/>
            <a:gdLst/>
            <a:ahLst/>
            <a:cxnLst/>
            <a:rect l="l" t="t" r="r" b="b"/>
            <a:pathLst>
              <a:path w="4117740" h="580765">
                <a:moveTo>
                  <a:pt x="3389152" y="394953"/>
                </a:moveTo>
                <a:cubicBezTo>
                  <a:pt x="3396792" y="394953"/>
                  <a:pt x="3402112" y="397204"/>
                  <a:pt x="3405113" y="401706"/>
                </a:cubicBezTo>
                <a:cubicBezTo>
                  <a:pt x="3408114" y="406208"/>
                  <a:pt x="3409616" y="414052"/>
                  <a:pt x="3409616" y="425239"/>
                </a:cubicBezTo>
                <a:lnTo>
                  <a:pt x="3409616" y="569714"/>
                </a:lnTo>
                <a:lnTo>
                  <a:pt x="3239356" y="569714"/>
                </a:lnTo>
                <a:lnTo>
                  <a:pt x="3239356" y="525512"/>
                </a:lnTo>
                <a:cubicBezTo>
                  <a:pt x="3257091" y="522784"/>
                  <a:pt x="3271757" y="518964"/>
                  <a:pt x="3283353" y="514052"/>
                </a:cubicBezTo>
                <a:cubicBezTo>
                  <a:pt x="3294950" y="509141"/>
                  <a:pt x="3306614" y="501638"/>
                  <a:pt x="3318346" y="491542"/>
                </a:cubicBezTo>
                <a:cubicBezTo>
                  <a:pt x="3330079" y="481447"/>
                  <a:pt x="3339424" y="471010"/>
                  <a:pt x="3346382" y="460232"/>
                </a:cubicBezTo>
                <a:cubicBezTo>
                  <a:pt x="3353340" y="449455"/>
                  <a:pt x="3359956" y="435198"/>
                  <a:pt x="3366232" y="417463"/>
                </a:cubicBezTo>
                <a:cubicBezTo>
                  <a:pt x="3369233" y="408732"/>
                  <a:pt x="3372371" y="402797"/>
                  <a:pt x="3375645" y="399659"/>
                </a:cubicBezTo>
                <a:cubicBezTo>
                  <a:pt x="3378920" y="396522"/>
                  <a:pt x="3383422" y="394953"/>
                  <a:pt x="3389152" y="394953"/>
                </a:cubicBezTo>
                <a:close/>
                <a:moveTo>
                  <a:pt x="1465102" y="394953"/>
                </a:moveTo>
                <a:cubicBezTo>
                  <a:pt x="1472742" y="394953"/>
                  <a:pt x="1478062" y="397204"/>
                  <a:pt x="1481064" y="401706"/>
                </a:cubicBezTo>
                <a:cubicBezTo>
                  <a:pt x="1484065" y="406208"/>
                  <a:pt x="1485566" y="414052"/>
                  <a:pt x="1485566" y="425239"/>
                </a:cubicBezTo>
                <a:lnTo>
                  <a:pt x="1485566" y="569714"/>
                </a:lnTo>
                <a:lnTo>
                  <a:pt x="1315306" y="569714"/>
                </a:lnTo>
                <a:lnTo>
                  <a:pt x="1315306" y="525512"/>
                </a:lnTo>
                <a:cubicBezTo>
                  <a:pt x="1333041" y="522784"/>
                  <a:pt x="1347707" y="518964"/>
                  <a:pt x="1359304" y="514052"/>
                </a:cubicBezTo>
                <a:cubicBezTo>
                  <a:pt x="1370900" y="509141"/>
                  <a:pt x="1382564" y="501638"/>
                  <a:pt x="1394297" y="491542"/>
                </a:cubicBezTo>
                <a:cubicBezTo>
                  <a:pt x="1406029" y="481447"/>
                  <a:pt x="1415374" y="471010"/>
                  <a:pt x="1422332" y="460232"/>
                </a:cubicBezTo>
                <a:cubicBezTo>
                  <a:pt x="1429290" y="449455"/>
                  <a:pt x="1435907" y="435198"/>
                  <a:pt x="1442182" y="417463"/>
                </a:cubicBezTo>
                <a:cubicBezTo>
                  <a:pt x="1445184" y="408732"/>
                  <a:pt x="1448321" y="402797"/>
                  <a:pt x="1451596" y="399659"/>
                </a:cubicBezTo>
                <a:cubicBezTo>
                  <a:pt x="1454870" y="396522"/>
                  <a:pt x="1459372" y="394953"/>
                  <a:pt x="1465102" y="394953"/>
                </a:cubicBezTo>
                <a:close/>
                <a:moveTo>
                  <a:pt x="3312617" y="173124"/>
                </a:moveTo>
                <a:cubicBezTo>
                  <a:pt x="3321348" y="173124"/>
                  <a:pt x="3327351" y="176535"/>
                  <a:pt x="3330625" y="183356"/>
                </a:cubicBezTo>
                <a:cubicBezTo>
                  <a:pt x="3332535" y="186903"/>
                  <a:pt x="3333490" y="194952"/>
                  <a:pt x="3333490" y="207504"/>
                </a:cubicBezTo>
                <a:lnTo>
                  <a:pt x="3333490" y="363438"/>
                </a:lnTo>
                <a:cubicBezTo>
                  <a:pt x="3333490" y="376262"/>
                  <a:pt x="3332057" y="385130"/>
                  <a:pt x="3329192" y="390041"/>
                </a:cubicBezTo>
                <a:cubicBezTo>
                  <a:pt x="3326328" y="394953"/>
                  <a:pt x="3321075" y="397408"/>
                  <a:pt x="3313435" y="397408"/>
                </a:cubicBezTo>
                <a:cubicBezTo>
                  <a:pt x="3307160" y="397408"/>
                  <a:pt x="3302248" y="395498"/>
                  <a:pt x="3298701" y="391679"/>
                </a:cubicBezTo>
                <a:cubicBezTo>
                  <a:pt x="3295154" y="387859"/>
                  <a:pt x="3292289" y="381447"/>
                  <a:pt x="3290106" y="372443"/>
                </a:cubicBezTo>
                <a:cubicBezTo>
                  <a:pt x="3285468" y="353616"/>
                  <a:pt x="3278851" y="339155"/>
                  <a:pt x="3270256" y="329059"/>
                </a:cubicBezTo>
                <a:cubicBezTo>
                  <a:pt x="3261662" y="318964"/>
                  <a:pt x="3250543" y="312279"/>
                  <a:pt x="3236900" y="309004"/>
                </a:cubicBezTo>
                <a:lnTo>
                  <a:pt x="3236900" y="261528"/>
                </a:lnTo>
                <a:cubicBezTo>
                  <a:pt x="3252726" y="253888"/>
                  <a:pt x="3264458" y="245566"/>
                  <a:pt x="3272098" y="236562"/>
                </a:cubicBezTo>
                <a:cubicBezTo>
                  <a:pt x="3279738" y="227558"/>
                  <a:pt x="3285332" y="215553"/>
                  <a:pt x="3288878" y="200546"/>
                </a:cubicBezTo>
                <a:cubicBezTo>
                  <a:pt x="3291061" y="190178"/>
                  <a:pt x="3293926" y="183015"/>
                  <a:pt x="3297474" y="179059"/>
                </a:cubicBezTo>
                <a:cubicBezTo>
                  <a:pt x="3301020" y="175103"/>
                  <a:pt x="3306068" y="173124"/>
                  <a:pt x="3312617" y="173124"/>
                </a:cubicBezTo>
                <a:close/>
                <a:moveTo>
                  <a:pt x="1388567" y="173124"/>
                </a:moveTo>
                <a:cubicBezTo>
                  <a:pt x="1397298" y="173124"/>
                  <a:pt x="1403301" y="176535"/>
                  <a:pt x="1406575" y="183356"/>
                </a:cubicBezTo>
                <a:cubicBezTo>
                  <a:pt x="1408485" y="186903"/>
                  <a:pt x="1409440" y="194952"/>
                  <a:pt x="1409440" y="207504"/>
                </a:cubicBezTo>
                <a:lnTo>
                  <a:pt x="1409440" y="363438"/>
                </a:lnTo>
                <a:cubicBezTo>
                  <a:pt x="1409440" y="376262"/>
                  <a:pt x="1408008" y="385130"/>
                  <a:pt x="1405142" y="390041"/>
                </a:cubicBezTo>
                <a:cubicBezTo>
                  <a:pt x="1402278" y="394953"/>
                  <a:pt x="1397026" y="397408"/>
                  <a:pt x="1389385" y="397408"/>
                </a:cubicBezTo>
                <a:cubicBezTo>
                  <a:pt x="1383110" y="397408"/>
                  <a:pt x="1378199" y="395498"/>
                  <a:pt x="1374652" y="391679"/>
                </a:cubicBezTo>
                <a:cubicBezTo>
                  <a:pt x="1371104" y="387859"/>
                  <a:pt x="1368239" y="381447"/>
                  <a:pt x="1366057" y="372443"/>
                </a:cubicBezTo>
                <a:cubicBezTo>
                  <a:pt x="1361418" y="353616"/>
                  <a:pt x="1354801" y="339155"/>
                  <a:pt x="1346207" y="329059"/>
                </a:cubicBezTo>
                <a:cubicBezTo>
                  <a:pt x="1337612" y="318964"/>
                  <a:pt x="1326493" y="312279"/>
                  <a:pt x="1312851" y="309004"/>
                </a:cubicBezTo>
                <a:lnTo>
                  <a:pt x="1312851" y="261528"/>
                </a:lnTo>
                <a:cubicBezTo>
                  <a:pt x="1328676" y="253888"/>
                  <a:pt x="1340408" y="245566"/>
                  <a:pt x="1348048" y="236562"/>
                </a:cubicBezTo>
                <a:cubicBezTo>
                  <a:pt x="1355688" y="227558"/>
                  <a:pt x="1361282" y="215553"/>
                  <a:pt x="1364829" y="200546"/>
                </a:cubicBezTo>
                <a:cubicBezTo>
                  <a:pt x="1367012" y="190178"/>
                  <a:pt x="1369876" y="183015"/>
                  <a:pt x="1373424" y="179059"/>
                </a:cubicBezTo>
                <a:cubicBezTo>
                  <a:pt x="1376971" y="175103"/>
                  <a:pt x="1382018" y="173124"/>
                  <a:pt x="1388567" y="173124"/>
                </a:cubicBezTo>
                <a:close/>
                <a:moveTo>
                  <a:pt x="3990045" y="11051"/>
                </a:moveTo>
                <a:lnTo>
                  <a:pt x="4087453" y="11051"/>
                </a:lnTo>
                <a:cubicBezTo>
                  <a:pt x="4098640" y="11051"/>
                  <a:pt x="4106484" y="12619"/>
                  <a:pt x="4110986" y="15757"/>
                </a:cubicBezTo>
                <a:cubicBezTo>
                  <a:pt x="4115488" y="18895"/>
                  <a:pt x="4117740" y="24147"/>
                  <a:pt x="4117740" y="31514"/>
                </a:cubicBezTo>
                <a:cubicBezTo>
                  <a:pt x="4117740" y="35880"/>
                  <a:pt x="4116580" y="39495"/>
                  <a:pt x="4114260" y="42360"/>
                </a:cubicBezTo>
                <a:cubicBezTo>
                  <a:pt x="4111942" y="45225"/>
                  <a:pt x="4108054" y="47886"/>
                  <a:pt x="4102596" y="50341"/>
                </a:cubicBezTo>
                <a:cubicBezTo>
                  <a:pt x="4090318" y="55798"/>
                  <a:pt x="4081314" y="61528"/>
                  <a:pt x="4075584" y="67531"/>
                </a:cubicBezTo>
                <a:cubicBezTo>
                  <a:pt x="4063033" y="80082"/>
                  <a:pt x="4053620" y="98227"/>
                  <a:pt x="4047344" y="121965"/>
                </a:cubicBezTo>
                <a:lnTo>
                  <a:pt x="3996594" y="318009"/>
                </a:lnTo>
                <a:lnTo>
                  <a:pt x="3975311" y="234925"/>
                </a:lnTo>
                <a:lnTo>
                  <a:pt x="4005188" y="113779"/>
                </a:lnTo>
                <a:cubicBezTo>
                  <a:pt x="4007644" y="104229"/>
                  <a:pt x="4008872" y="96862"/>
                  <a:pt x="4008872" y="91678"/>
                </a:cubicBezTo>
                <a:cubicBezTo>
                  <a:pt x="4008872" y="83493"/>
                  <a:pt x="4006621" y="76467"/>
                  <a:pt x="4002119" y="70600"/>
                </a:cubicBezTo>
                <a:cubicBezTo>
                  <a:pt x="3997616" y="64734"/>
                  <a:pt x="3990182" y="59209"/>
                  <a:pt x="3979813" y="54025"/>
                </a:cubicBezTo>
                <a:cubicBezTo>
                  <a:pt x="3972992" y="50478"/>
                  <a:pt x="3968285" y="47067"/>
                  <a:pt x="3965693" y="43793"/>
                </a:cubicBezTo>
                <a:cubicBezTo>
                  <a:pt x="3963101" y="40519"/>
                  <a:pt x="3961805" y="36289"/>
                  <a:pt x="3961805" y="31105"/>
                </a:cubicBezTo>
                <a:cubicBezTo>
                  <a:pt x="3961805" y="24011"/>
                  <a:pt x="3964056" y="18895"/>
                  <a:pt x="3968558" y="15757"/>
                </a:cubicBezTo>
                <a:cubicBezTo>
                  <a:pt x="3973060" y="12619"/>
                  <a:pt x="3980222" y="11051"/>
                  <a:pt x="3990045" y="11051"/>
                </a:cubicBezTo>
                <a:close/>
                <a:moveTo>
                  <a:pt x="3798504" y="11051"/>
                </a:moveTo>
                <a:lnTo>
                  <a:pt x="3882814" y="11051"/>
                </a:lnTo>
                <a:lnTo>
                  <a:pt x="3981041" y="383493"/>
                </a:lnTo>
                <a:lnTo>
                  <a:pt x="3934384" y="569714"/>
                </a:lnTo>
                <a:lnTo>
                  <a:pt x="3845161" y="569714"/>
                </a:lnTo>
                <a:lnTo>
                  <a:pt x="3749800" y="209959"/>
                </a:lnTo>
                <a:close/>
                <a:moveTo>
                  <a:pt x="3490727" y="11051"/>
                </a:moveTo>
                <a:lnTo>
                  <a:pt x="3682268" y="11051"/>
                </a:lnTo>
                <a:cubicBezTo>
                  <a:pt x="3694274" y="11051"/>
                  <a:pt x="3702460" y="12688"/>
                  <a:pt x="3706825" y="15962"/>
                </a:cubicBezTo>
                <a:cubicBezTo>
                  <a:pt x="3712555" y="20055"/>
                  <a:pt x="3715420" y="25648"/>
                  <a:pt x="3715420" y="32742"/>
                </a:cubicBezTo>
                <a:cubicBezTo>
                  <a:pt x="3715420" y="41201"/>
                  <a:pt x="3710645" y="48295"/>
                  <a:pt x="3701096" y="54025"/>
                </a:cubicBezTo>
                <a:cubicBezTo>
                  <a:pt x="3693183" y="58663"/>
                  <a:pt x="3688067" y="62551"/>
                  <a:pt x="3685747" y="65689"/>
                </a:cubicBezTo>
                <a:cubicBezTo>
                  <a:pt x="3683428" y="68827"/>
                  <a:pt x="3682268" y="73534"/>
                  <a:pt x="3682268" y="79809"/>
                </a:cubicBezTo>
                <a:cubicBezTo>
                  <a:pt x="3682268" y="82811"/>
                  <a:pt x="3682678" y="85812"/>
                  <a:pt x="3683496" y="88813"/>
                </a:cubicBezTo>
                <a:lnTo>
                  <a:pt x="3759622" y="371624"/>
                </a:lnTo>
                <a:lnTo>
                  <a:pt x="3710100" y="569714"/>
                </a:lnTo>
                <a:lnTo>
                  <a:pt x="3621696" y="569714"/>
                </a:lnTo>
                <a:lnTo>
                  <a:pt x="3489908" y="88813"/>
                </a:lnTo>
                <a:cubicBezTo>
                  <a:pt x="3486907" y="77899"/>
                  <a:pt x="3484110" y="70532"/>
                  <a:pt x="3481518" y="66712"/>
                </a:cubicBezTo>
                <a:cubicBezTo>
                  <a:pt x="3478926" y="62892"/>
                  <a:pt x="3474492" y="59755"/>
                  <a:pt x="3468216" y="57299"/>
                </a:cubicBezTo>
                <a:cubicBezTo>
                  <a:pt x="3457302" y="52933"/>
                  <a:pt x="3451845" y="45703"/>
                  <a:pt x="3451845" y="35607"/>
                </a:cubicBezTo>
                <a:cubicBezTo>
                  <a:pt x="3451845" y="27694"/>
                  <a:pt x="3455256" y="21624"/>
                  <a:pt x="3462077" y="17394"/>
                </a:cubicBezTo>
                <a:cubicBezTo>
                  <a:pt x="3468899" y="13165"/>
                  <a:pt x="3478448" y="11051"/>
                  <a:pt x="3490727" y="11051"/>
                </a:cubicBezTo>
                <a:close/>
                <a:moveTo>
                  <a:pt x="3238947" y="11051"/>
                </a:moveTo>
                <a:lnTo>
                  <a:pt x="3403886" y="11051"/>
                </a:lnTo>
                <a:lnTo>
                  <a:pt x="3403886" y="155935"/>
                </a:lnTo>
                <a:cubicBezTo>
                  <a:pt x="3403886" y="164393"/>
                  <a:pt x="3402248" y="170532"/>
                  <a:pt x="3398974" y="174352"/>
                </a:cubicBezTo>
                <a:cubicBezTo>
                  <a:pt x="3395700" y="178172"/>
                  <a:pt x="3390516" y="180082"/>
                  <a:pt x="3383422" y="180082"/>
                </a:cubicBezTo>
                <a:cubicBezTo>
                  <a:pt x="3377419" y="180082"/>
                  <a:pt x="3373053" y="178854"/>
                  <a:pt x="3370325" y="176399"/>
                </a:cubicBezTo>
                <a:cubicBezTo>
                  <a:pt x="3367596" y="173943"/>
                  <a:pt x="3365004" y="168895"/>
                  <a:pt x="3362548" y="161255"/>
                </a:cubicBezTo>
                <a:cubicBezTo>
                  <a:pt x="3352180" y="129605"/>
                  <a:pt x="3336969" y="105457"/>
                  <a:pt x="3316914" y="88813"/>
                </a:cubicBezTo>
                <a:cubicBezTo>
                  <a:pt x="3296860" y="72169"/>
                  <a:pt x="3270870" y="62210"/>
                  <a:pt x="3238947" y="58936"/>
                </a:cubicBezTo>
                <a:close/>
                <a:moveTo>
                  <a:pt x="3009752" y="11051"/>
                </a:moveTo>
                <a:lnTo>
                  <a:pt x="3020393" y="11051"/>
                </a:lnTo>
                <a:lnTo>
                  <a:pt x="3202521" y="11051"/>
                </a:lnTo>
                <a:lnTo>
                  <a:pt x="3202521" y="569714"/>
                </a:lnTo>
                <a:lnTo>
                  <a:pt x="3020393" y="569714"/>
                </a:lnTo>
                <a:lnTo>
                  <a:pt x="3009752" y="569714"/>
                </a:lnTo>
                <a:cubicBezTo>
                  <a:pt x="2999929" y="569714"/>
                  <a:pt x="2992357" y="567872"/>
                  <a:pt x="2987036" y="564189"/>
                </a:cubicBezTo>
                <a:cubicBezTo>
                  <a:pt x="2981716" y="560506"/>
                  <a:pt x="2979056" y="555253"/>
                  <a:pt x="2979056" y="548432"/>
                </a:cubicBezTo>
                <a:cubicBezTo>
                  <a:pt x="2979056" y="537245"/>
                  <a:pt x="2984512" y="529878"/>
                  <a:pt x="2995427" y="526331"/>
                </a:cubicBezTo>
                <a:cubicBezTo>
                  <a:pt x="3004431" y="523329"/>
                  <a:pt x="3009683" y="521488"/>
                  <a:pt x="3011184" y="520806"/>
                </a:cubicBezTo>
                <a:cubicBezTo>
                  <a:pt x="3012685" y="520123"/>
                  <a:pt x="3014254" y="518555"/>
                  <a:pt x="3015890" y="516099"/>
                </a:cubicBezTo>
                <a:cubicBezTo>
                  <a:pt x="3019165" y="511733"/>
                  <a:pt x="3020802" y="504775"/>
                  <a:pt x="3020802" y="495226"/>
                </a:cubicBezTo>
                <a:lnTo>
                  <a:pt x="3020802" y="85539"/>
                </a:lnTo>
                <a:cubicBezTo>
                  <a:pt x="3020802" y="75989"/>
                  <a:pt x="3019165" y="69032"/>
                  <a:pt x="3015890" y="64666"/>
                </a:cubicBezTo>
                <a:cubicBezTo>
                  <a:pt x="3014254" y="62210"/>
                  <a:pt x="3012685" y="60641"/>
                  <a:pt x="3011184" y="59959"/>
                </a:cubicBezTo>
                <a:cubicBezTo>
                  <a:pt x="3009683" y="59277"/>
                  <a:pt x="3004431" y="57435"/>
                  <a:pt x="2995427" y="54434"/>
                </a:cubicBezTo>
                <a:cubicBezTo>
                  <a:pt x="2984512" y="50887"/>
                  <a:pt x="2979056" y="43520"/>
                  <a:pt x="2979056" y="32333"/>
                </a:cubicBezTo>
                <a:cubicBezTo>
                  <a:pt x="2979056" y="25512"/>
                  <a:pt x="2981716" y="20259"/>
                  <a:pt x="2987036" y="16576"/>
                </a:cubicBezTo>
                <a:cubicBezTo>
                  <a:pt x="2992357" y="12892"/>
                  <a:pt x="2999929" y="11051"/>
                  <a:pt x="3009752" y="11051"/>
                </a:cubicBezTo>
                <a:close/>
                <a:moveTo>
                  <a:pt x="2676376" y="11051"/>
                </a:moveTo>
                <a:lnTo>
                  <a:pt x="2687018" y="11051"/>
                </a:lnTo>
                <a:lnTo>
                  <a:pt x="2869555" y="11051"/>
                </a:lnTo>
                <a:lnTo>
                  <a:pt x="2880196" y="11051"/>
                </a:lnTo>
                <a:cubicBezTo>
                  <a:pt x="2890019" y="11051"/>
                  <a:pt x="2897591" y="12892"/>
                  <a:pt x="2902912" y="16576"/>
                </a:cubicBezTo>
                <a:cubicBezTo>
                  <a:pt x="2908232" y="20259"/>
                  <a:pt x="2910892" y="25512"/>
                  <a:pt x="2910892" y="32333"/>
                </a:cubicBezTo>
                <a:cubicBezTo>
                  <a:pt x="2910892" y="43520"/>
                  <a:pt x="2905436" y="50887"/>
                  <a:pt x="2894521" y="54434"/>
                </a:cubicBezTo>
                <a:cubicBezTo>
                  <a:pt x="2885517" y="57435"/>
                  <a:pt x="2880265" y="59277"/>
                  <a:pt x="2878764" y="59959"/>
                </a:cubicBezTo>
                <a:cubicBezTo>
                  <a:pt x="2877263" y="60641"/>
                  <a:pt x="2875694" y="62210"/>
                  <a:pt x="2874058" y="64666"/>
                </a:cubicBezTo>
                <a:cubicBezTo>
                  <a:pt x="2870783" y="69032"/>
                  <a:pt x="2869146" y="75989"/>
                  <a:pt x="2869146" y="85539"/>
                </a:cubicBezTo>
                <a:lnTo>
                  <a:pt x="2869146" y="495226"/>
                </a:lnTo>
                <a:cubicBezTo>
                  <a:pt x="2869146" y="504775"/>
                  <a:pt x="2870783" y="511733"/>
                  <a:pt x="2874058" y="516099"/>
                </a:cubicBezTo>
                <a:cubicBezTo>
                  <a:pt x="2875694" y="518555"/>
                  <a:pt x="2877263" y="520123"/>
                  <a:pt x="2878764" y="520806"/>
                </a:cubicBezTo>
                <a:cubicBezTo>
                  <a:pt x="2880265" y="521488"/>
                  <a:pt x="2885517" y="523329"/>
                  <a:pt x="2894521" y="526331"/>
                </a:cubicBezTo>
                <a:cubicBezTo>
                  <a:pt x="2905436" y="529878"/>
                  <a:pt x="2910892" y="537245"/>
                  <a:pt x="2910892" y="548432"/>
                </a:cubicBezTo>
                <a:cubicBezTo>
                  <a:pt x="2910892" y="555253"/>
                  <a:pt x="2908232" y="560506"/>
                  <a:pt x="2902912" y="564189"/>
                </a:cubicBezTo>
                <a:cubicBezTo>
                  <a:pt x="2897591" y="567872"/>
                  <a:pt x="2890019" y="569714"/>
                  <a:pt x="2880196" y="569714"/>
                </a:cubicBezTo>
                <a:lnTo>
                  <a:pt x="2869555" y="569714"/>
                </a:lnTo>
                <a:lnTo>
                  <a:pt x="2687018" y="569714"/>
                </a:lnTo>
                <a:lnTo>
                  <a:pt x="2676376" y="569714"/>
                </a:lnTo>
                <a:cubicBezTo>
                  <a:pt x="2666554" y="569714"/>
                  <a:pt x="2658982" y="567872"/>
                  <a:pt x="2653662" y="564189"/>
                </a:cubicBezTo>
                <a:cubicBezTo>
                  <a:pt x="2648341" y="560506"/>
                  <a:pt x="2645680" y="555253"/>
                  <a:pt x="2645680" y="548432"/>
                </a:cubicBezTo>
                <a:cubicBezTo>
                  <a:pt x="2645680" y="537245"/>
                  <a:pt x="2651138" y="529878"/>
                  <a:pt x="2662052" y="526331"/>
                </a:cubicBezTo>
                <a:cubicBezTo>
                  <a:pt x="2671056" y="523329"/>
                  <a:pt x="2676308" y="521488"/>
                  <a:pt x="2677809" y="520806"/>
                </a:cubicBezTo>
                <a:cubicBezTo>
                  <a:pt x="2679310" y="520123"/>
                  <a:pt x="2680878" y="518555"/>
                  <a:pt x="2682516" y="516099"/>
                </a:cubicBezTo>
                <a:cubicBezTo>
                  <a:pt x="2685790" y="511733"/>
                  <a:pt x="2687427" y="504775"/>
                  <a:pt x="2687427" y="495226"/>
                </a:cubicBezTo>
                <a:lnTo>
                  <a:pt x="2687427" y="85539"/>
                </a:lnTo>
                <a:cubicBezTo>
                  <a:pt x="2687427" y="75989"/>
                  <a:pt x="2685790" y="69032"/>
                  <a:pt x="2682516" y="64666"/>
                </a:cubicBezTo>
                <a:cubicBezTo>
                  <a:pt x="2680878" y="62210"/>
                  <a:pt x="2679310" y="60641"/>
                  <a:pt x="2677809" y="59959"/>
                </a:cubicBezTo>
                <a:cubicBezTo>
                  <a:pt x="2676308" y="59277"/>
                  <a:pt x="2671056" y="57435"/>
                  <a:pt x="2662052" y="54434"/>
                </a:cubicBezTo>
                <a:cubicBezTo>
                  <a:pt x="2651138" y="50887"/>
                  <a:pt x="2645680" y="43520"/>
                  <a:pt x="2645680" y="32333"/>
                </a:cubicBezTo>
                <a:cubicBezTo>
                  <a:pt x="2645680" y="25512"/>
                  <a:pt x="2648341" y="20259"/>
                  <a:pt x="2653662" y="16576"/>
                </a:cubicBezTo>
                <a:cubicBezTo>
                  <a:pt x="2658982" y="12892"/>
                  <a:pt x="2666554" y="11051"/>
                  <a:pt x="2676376" y="11051"/>
                </a:cubicBezTo>
                <a:close/>
                <a:moveTo>
                  <a:pt x="2472780" y="11051"/>
                </a:moveTo>
                <a:lnTo>
                  <a:pt x="2573052" y="11051"/>
                </a:lnTo>
                <a:cubicBezTo>
                  <a:pt x="2585604" y="11051"/>
                  <a:pt x="2593789" y="12278"/>
                  <a:pt x="2597609" y="14734"/>
                </a:cubicBezTo>
                <a:cubicBezTo>
                  <a:pt x="2604158" y="18827"/>
                  <a:pt x="2607432" y="24693"/>
                  <a:pt x="2607432" y="32333"/>
                </a:cubicBezTo>
                <a:cubicBezTo>
                  <a:pt x="2607432" y="37517"/>
                  <a:pt x="2606408" y="41610"/>
                  <a:pt x="2604362" y="44611"/>
                </a:cubicBezTo>
                <a:cubicBezTo>
                  <a:pt x="2602316" y="47613"/>
                  <a:pt x="2598564" y="50341"/>
                  <a:pt x="2593107" y="52797"/>
                </a:cubicBezTo>
                <a:lnTo>
                  <a:pt x="2572234" y="62620"/>
                </a:lnTo>
                <a:cubicBezTo>
                  <a:pt x="2563503" y="66712"/>
                  <a:pt x="2555112" y="74830"/>
                  <a:pt x="2547064" y="86972"/>
                </a:cubicBezTo>
                <a:cubicBezTo>
                  <a:pt x="2539014" y="99113"/>
                  <a:pt x="2532807" y="112961"/>
                  <a:pt x="2528441" y="128513"/>
                </a:cubicBezTo>
                <a:lnTo>
                  <a:pt x="2462548" y="367940"/>
                </a:lnTo>
                <a:lnTo>
                  <a:pt x="2440856" y="290996"/>
                </a:lnTo>
                <a:lnTo>
                  <a:pt x="2487923" y="118691"/>
                </a:lnTo>
                <a:cubicBezTo>
                  <a:pt x="2490924" y="107776"/>
                  <a:pt x="2492561" y="101092"/>
                  <a:pt x="2492834" y="98636"/>
                </a:cubicBezTo>
                <a:cubicBezTo>
                  <a:pt x="2493380" y="92633"/>
                  <a:pt x="2492016" y="85948"/>
                  <a:pt x="2488741" y="78581"/>
                </a:cubicBezTo>
                <a:cubicBezTo>
                  <a:pt x="2484376" y="69032"/>
                  <a:pt x="2477554" y="62756"/>
                  <a:pt x="2468278" y="59755"/>
                </a:cubicBezTo>
                <a:lnTo>
                  <a:pt x="2454771" y="54843"/>
                </a:lnTo>
                <a:cubicBezTo>
                  <a:pt x="2444130" y="51296"/>
                  <a:pt x="2438810" y="44338"/>
                  <a:pt x="2438810" y="33970"/>
                </a:cubicBezTo>
                <a:cubicBezTo>
                  <a:pt x="2438810" y="26603"/>
                  <a:pt x="2441811" y="20941"/>
                  <a:pt x="2447814" y="16985"/>
                </a:cubicBezTo>
                <a:cubicBezTo>
                  <a:pt x="2453816" y="13029"/>
                  <a:pt x="2462138" y="11051"/>
                  <a:pt x="2472780" y="11051"/>
                </a:cubicBezTo>
                <a:close/>
                <a:moveTo>
                  <a:pt x="2157636" y="11051"/>
                </a:moveTo>
                <a:lnTo>
                  <a:pt x="2339764" y="11051"/>
                </a:lnTo>
                <a:cubicBezTo>
                  <a:pt x="2351224" y="11051"/>
                  <a:pt x="2359069" y="11323"/>
                  <a:pt x="2363298" y="11869"/>
                </a:cubicBezTo>
                <a:cubicBezTo>
                  <a:pt x="2367527" y="12415"/>
                  <a:pt x="2371006" y="13506"/>
                  <a:pt x="2373734" y="15143"/>
                </a:cubicBezTo>
                <a:cubicBezTo>
                  <a:pt x="2376463" y="17053"/>
                  <a:pt x="2378782" y="19782"/>
                  <a:pt x="2380692" y="23329"/>
                </a:cubicBezTo>
                <a:cubicBezTo>
                  <a:pt x="2382602" y="26876"/>
                  <a:pt x="2383557" y="30287"/>
                  <a:pt x="2383557" y="33561"/>
                </a:cubicBezTo>
                <a:cubicBezTo>
                  <a:pt x="2383557" y="43656"/>
                  <a:pt x="2378782" y="50887"/>
                  <a:pt x="2369232" y="55253"/>
                </a:cubicBezTo>
                <a:cubicBezTo>
                  <a:pt x="2362138" y="58800"/>
                  <a:pt x="2357295" y="62415"/>
                  <a:pt x="2354703" y="66098"/>
                </a:cubicBezTo>
                <a:cubicBezTo>
                  <a:pt x="2352111" y="69782"/>
                  <a:pt x="2350815" y="75034"/>
                  <a:pt x="2350815" y="81856"/>
                </a:cubicBezTo>
                <a:cubicBezTo>
                  <a:pt x="2350815" y="86221"/>
                  <a:pt x="2351224" y="90041"/>
                  <a:pt x="2352043" y="93315"/>
                </a:cubicBezTo>
                <a:lnTo>
                  <a:pt x="2446995" y="426467"/>
                </a:lnTo>
                <a:lnTo>
                  <a:pt x="2408114" y="569714"/>
                </a:lnTo>
                <a:lnTo>
                  <a:pt x="2300474" y="569714"/>
                </a:lnTo>
                <a:lnTo>
                  <a:pt x="2154771" y="80628"/>
                </a:lnTo>
                <a:cubicBezTo>
                  <a:pt x="2152588" y="73261"/>
                  <a:pt x="2150542" y="68281"/>
                  <a:pt x="2148632" y="65689"/>
                </a:cubicBezTo>
                <a:cubicBezTo>
                  <a:pt x="2146722" y="63097"/>
                  <a:pt x="2143720" y="60846"/>
                  <a:pt x="2139628" y="58936"/>
                </a:cubicBezTo>
                <a:cubicBezTo>
                  <a:pt x="2130897" y="55389"/>
                  <a:pt x="2125167" y="52115"/>
                  <a:pt x="2122438" y="49113"/>
                </a:cubicBezTo>
                <a:cubicBezTo>
                  <a:pt x="2119710" y="46112"/>
                  <a:pt x="2118345" y="41610"/>
                  <a:pt x="2118345" y="35607"/>
                </a:cubicBezTo>
                <a:cubicBezTo>
                  <a:pt x="2118345" y="27422"/>
                  <a:pt x="2122029" y="21010"/>
                  <a:pt x="2129396" y="16371"/>
                </a:cubicBezTo>
                <a:cubicBezTo>
                  <a:pt x="2135126" y="12824"/>
                  <a:pt x="2144539" y="11051"/>
                  <a:pt x="2157636" y="11051"/>
                </a:cubicBezTo>
                <a:close/>
                <a:moveTo>
                  <a:pt x="1806104" y="11051"/>
                </a:moveTo>
                <a:lnTo>
                  <a:pt x="1816746" y="11051"/>
                </a:lnTo>
                <a:cubicBezTo>
                  <a:pt x="1847032" y="11051"/>
                  <a:pt x="1872816" y="12142"/>
                  <a:pt x="1894099" y="14325"/>
                </a:cubicBezTo>
                <a:cubicBezTo>
                  <a:pt x="1925750" y="17326"/>
                  <a:pt x="1953990" y="27694"/>
                  <a:pt x="1978819" y="45430"/>
                </a:cubicBezTo>
                <a:cubicBezTo>
                  <a:pt x="2014563" y="70805"/>
                  <a:pt x="2032434" y="106958"/>
                  <a:pt x="2032434" y="153888"/>
                </a:cubicBezTo>
                <a:cubicBezTo>
                  <a:pt x="2032434" y="192360"/>
                  <a:pt x="2020429" y="223875"/>
                  <a:pt x="1996418" y="248431"/>
                </a:cubicBezTo>
                <a:cubicBezTo>
                  <a:pt x="1986322" y="258800"/>
                  <a:pt x="1974522" y="267258"/>
                  <a:pt x="1961016" y="273807"/>
                </a:cubicBezTo>
                <a:cubicBezTo>
                  <a:pt x="1947509" y="280355"/>
                  <a:pt x="1926978" y="287722"/>
                  <a:pt x="1899420" y="295908"/>
                </a:cubicBezTo>
                <a:cubicBezTo>
                  <a:pt x="1924522" y="299728"/>
                  <a:pt x="1943826" y="303957"/>
                  <a:pt x="1957332" y="308595"/>
                </a:cubicBezTo>
                <a:cubicBezTo>
                  <a:pt x="1970838" y="313234"/>
                  <a:pt x="1983048" y="319509"/>
                  <a:pt x="1993962" y="327422"/>
                </a:cubicBezTo>
                <a:cubicBezTo>
                  <a:pt x="2005422" y="335880"/>
                  <a:pt x="2014222" y="345976"/>
                  <a:pt x="2020361" y="357708"/>
                </a:cubicBezTo>
                <a:cubicBezTo>
                  <a:pt x="2026500" y="369441"/>
                  <a:pt x="2029570" y="381856"/>
                  <a:pt x="2029570" y="394953"/>
                </a:cubicBezTo>
                <a:lnTo>
                  <a:pt x="2029570" y="479673"/>
                </a:lnTo>
                <a:cubicBezTo>
                  <a:pt x="2029570" y="488404"/>
                  <a:pt x="2032434" y="492770"/>
                  <a:pt x="2038164" y="492770"/>
                </a:cubicBezTo>
                <a:cubicBezTo>
                  <a:pt x="2040347" y="492770"/>
                  <a:pt x="2042189" y="492156"/>
                  <a:pt x="2043690" y="490928"/>
                </a:cubicBezTo>
                <a:cubicBezTo>
                  <a:pt x="2045190" y="489700"/>
                  <a:pt x="2047305" y="487313"/>
                  <a:pt x="2050033" y="483766"/>
                </a:cubicBezTo>
                <a:cubicBezTo>
                  <a:pt x="2056855" y="474489"/>
                  <a:pt x="2063812" y="469851"/>
                  <a:pt x="2070906" y="469851"/>
                </a:cubicBezTo>
                <a:cubicBezTo>
                  <a:pt x="2075545" y="469851"/>
                  <a:pt x="2080184" y="472306"/>
                  <a:pt x="2084822" y="477218"/>
                </a:cubicBezTo>
                <a:cubicBezTo>
                  <a:pt x="2089460" y="482129"/>
                  <a:pt x="2091780" y="487040"/>
                  <a:pt x="2091780" y="491951"/>
                </a:cubicBezTo>
                <a:cubicBezTo>
                  <a:pt x="2091780" y="500410"/>
                  <a:pt x="2087755" y="510710"/>
                  <a:pt x="2079706" y="522852"/>
                </a:cubicBezTo>
                <a:cubicBezTo>
                  <a:pt x="2071657" y="534994"/>
                  <a:pt x="2061629" y="545840"/>
                  <a:pt x="2049624" y="555390"/>
                </a:cubicBezTo>
                <a:cubicBezTo>
                  <a:pt x="2038437" y="564394"/>
                  <a:pt x="2026295" y="570874"/>
                  <a:pt x="2013198" y="574830"/>
                </a:cubicBezTo>
                <a:cubicBezTo>
                  <a:pt x="2000102" y="578787"/>
                  <a:pt x="1984686" y="580765"/>
                  <a:pt x="1966950" y="580765"/>
                </a:cubicBezTo>
                <a:cubicBezTo>
                  <a:pt x="1930934" y="580765"/>
                  <a:pt x="1902830" y="570465"/>
                  <a:pt x="1882639" y="549864"/>
                </a:cubicBezTo>
                <a:cubicBezTo>
                  <a:pt x="1862448" y="529264"/>
                  <a:pt x="1852352" y="500546"/>
                  <a:pt x="1852352" y="463711"/>
                </a:cubicBezTo>
                <a:lnTo>
                  <a:pt x="1852352" y="394953"/>
                </a:lnTo>
                <a:cubicBezTo>
                  <a:pt x="1852352" y="379673"/>
                  <a:pt x="1852216" y="370805"/>
                  <a:pt x="1851943" y="368350"/>
                </a:cubicBezTo>
                <a:cubicBezTo>
                  <a:pt x="1850579" y="357436"/>
                  <a:pt x="1846759" y="348022"/>
                  <a:pt x="1840484" y="340110"/>
                </a:cubicBezTo>
                <a:cubicBezTo>
                  <a:pt x="1832571" y="330560"/>
                  <a:pt x="1821248" y="324966"/>
                  <a:pt x="1806514" y="323329"/>
                </a:cubicBezTo>
                <a:lnTo>
                  <a:pt x="1806514" y="279537"/>
                </a:lnTo>
                <a:cubicBezTo>
                  <a:pt x="1821248" y="277354"/>
                  <a:pt x="1831752" y="273534"/>
                  <a:pt x="1838028" y="268077"/>
                </a:cubicBezTo>
                <a:cubicBezTo>
                  <a:pt x="1843485" y="263165"/>
                  <a:pt x="1847236" y="257572"/>
                  <a:pt x="1849283" y="251296"/>
                </a:cubicBezTo>
                <a:cubicBezTo>
                  <a:pt x="1851329" y="245021"/>
                  <a:pt x="1852352" y="235744"/>
                  <a:pt x="1852352" y="223466"/>
                </a:cubicBezTo>
                <a:lnTo>
                  <a:pt x="1852352" y="115007"/>
                </a:lnTo>
                <a:cubicBezTo>
                  <a:pt x="1852352" y="97817"/>
                  <a:pt x="1849010" y="84993"/>
                  <a:pt x="1842325" y="76535"/>
                </a:cubicBezTo>
                <a:cubicBezTo>
                  <a:pt x="1835640" y="68077"/>
                  <a:pt x="1823567" y="61392"/>
                  <a:pt x="1806104" y="56480"/>
                </a:cubicBezTo>
                <a:close/>
                <a:moveTo>
                  <a:pt x="1581002" y="11051"/>
                </a:moveTo>
                <a:lnTo>
                  <a:pt x="1591643" y="11051"/>
                </a:lnTo>
                <a:lnTo>
                  <a:pt x="1773771" y="11051"/>
                </a:lnTo>
                <a:lnTo>
                  <a:pt x="1773771" y="491951"/>
                </a:lnTo>
                <a:cubicBezTo>
                  <a:pt x="1773771" y="502593"/>
                  <a:pt x="1775818" y="510232"/>
                  <a:pt x="1779910" y="514871"/>
                </a:cubicBezTo>
                <a:cubicBezTo>
                  <a:pt x="1782093" y="517599"/>
                  <a:pt x="1784140" y="519305"/>
                  <a:pt x="1786050" y="519987"/>
                </a:cubicBezTo>
                <a:cubicBezTo>
                  <a:pt x="1787960" y="520669"/>
                  <a:pt x="1794235" y="522374"/>
                  <a:pt x="1804876" y="525103"/>
                </a:cubicBezTo>
                <a:cubicBezTo>
                  <a:pt x="1817973" y="528104"/>
                  <a:pt x="1824522" y="535608"/>
                  <a:pt x="1824522" y="547613"/>
                </a:cubicBezTo>
                <a:cubicBezTo>
                  <a:pt x="1824522" y="554707"/>
                  <a:pt x="1820974" y="560437"/>
                  <a:pt x="1813880" y="564803"/>
                </a:cubicBezTo>
                <a:cubicBezTo>
                  <a:pt x="1808696" y="568077"/>
                  <a:pt x="1800101" y="569714"/>
                  <a:pt x="1788096" y="569714"/>
                </a:cubicBezTo>
                <a:lnTo>
                  <a:pt x="1774180" y="569714"/>
                </a:lnTo>
                <a:lnTo>
                  <a:pt x="1591643" y="569714"/>
                </a:lnTo>
                <a:lnTo>
                  <a:pt x="1581002" y="569714"/>
                </a:lnTo>
                <a:cubicBezTo>
                  <a:pt x="1571179" y="569714"/>
                  <a:pt x="1563607" y="567872"/>
                  <a:pt x="1558287" y="564189"/>
                </a:cubicBezTo>
                <a:cubicBezTo>
                  <a:pt x="1552966" y="560506"/>
                  <a:pt x="1550306" y="555253"/>
                  <a:pt x="1550306" y="548432"/>
                </a:cubicBezTo>
                <a:cubicBezTo>
                  <a:pt x="1550306" y="537245"/>
                  <a:pt x="1555763" y="529878"/>
                  <a:pt x="1566677" y="526331"/>
                </a:cubicBezTo>
                <a:cubicBezTo>
                  <a:pt x="1575681" y="523329"/>
                  <a:pt x="1580933" y="521488"/>
                  <a:pt x="1582434" y="520806"/>
                </a:cubicBezTo>
                <a:cubicBezTo>
                  <a:pt x="1583935" y="520123"/>
                  <a:pt x="1585504" y="518555"/>
                  <a:pt x="1587141" y="516099"/>
                </a:cubicBezTo>
                <a:cubicBezTo>
                  <a:pt x="1590415" y="511733"/>
                  <a:pt x="1592052" y="504775"/>
                  <a:pt x="1592052" y="495226"/>
                </a:cubicBezTo>
                <a:lnTo>
                  <a:pt x="1592052" y="85539"/>
                </a:lnTo>
                <a:cubicBezTo>
                  <a:pt x="1592052" y="75989"/>
                  <a:pt x="1590415" y="69032"/>
                  <a:pt x="1587141" y="64666"/>
                </a:cubicBezTo>
                <a:cubicBezTo>
                  <a:pt x="1585504" y="62210"/>
                  <a:pt x="1583935" y="60641"/>
                  <a:pt x="1582434" y="59959"/>
                </a:cubicBezTo>
                <a:cubicBezTo>
                  <a:pt x="1580933" y="59277"/>
                  <a:pt x="1575681" y="57435"/>
                  <a:pt x="1566677" y="54434"/>
                </a:cubicBezTo>
                <a:cubicBezTo>
                  <a:pt x="1555763" y="50887"/>
                  <a:pt x="1550306" y="43520"/>
                  <a:pt x="1550306" y="32333"/>
                </a:cubicBezTo>
                <a:cubicBezTo>
                  <a:pt x="1550306" y="25512"/>
                  <a:pt x="1552966" y="20259"/>
                  <a:pt x="1558287" y="16576"/>
                </a:cubicBezTo>
                <a:cubicBezTo>
                  <a:pt x="1563607" y="12892"/>
                  <a:pt x="1571179" y="11051"/>
                  <a:pt x="1581002" y="11051"/>
                </a:cubicBezTo>
                <a:close/>
                <a:moveTo>
                  <a:pt x="1314897" y="11051"/>
                </a:moveTo>
                <a:lnTo>
                  <a:pt x="1479836" y="11051"/>
                </a:lnTo>
                <a:lnTo>
                  <a:pt x="1479836" y="155935"/>
                </a:lnTo>
                <a:cubicBezTo>
                  <a:pt x="1479836" y="164393"/>
                  <a:pt x="1478198" y="170532"/>
                  <a:pt x="1474924" y="174352"/>
                </a:cubicBezTo>
                <a:cubicBezTo>
                  <a:pt x="1471650" y="178172"/>
                  <a:pt x="1466466" y="180082"/>
                  <a:pt x="1459372" y="180082"/>
                </a:cubicBezTo>
                <a:cubicBezTo>
                  <a:pt x="1453369" y="180082"/>
                  <a:pt x="1449004" y="178854"/>
                  <a:pt x="1446275" y="176399"/>
                </a:cubicBezTo>
                <a:cubicBezTo>
                  <a:pt x="1443546" y="173943"/>
                  <a:pt x="1440954" y="168895"/>
                  <a:pt x="1438499" y="161255"/>
                </a:cubicBezTo>
                <a:cubicBezTo>
                  <a:pt x="1428130" y="129605"/>
                  <a:pt x="1412919" y="105457"/>
                  <a:pt x="1392864" y="88813"/>
                </a:cubicBezTo>
                <a:cubicBezTo>
                  <a:pt x="1372810" y="72169"/>
                  <a:pt x="1346820" y="62210"/>
                  <a:pt x="1314897" y="58936"/>
                </a:cubicBezTo>
                <a:close/>
                <a:moveTo>
                  <a:pt x="1085702" y="11051"/>
                </a:moveTo>
                <a:lnTo>
                  <a:pt x="1096343" y="11051"/>
                </a:lnTo>
                <a:lnTo>
                  <a:pt x="1278471" y="11051"/>
                </a:lnTo>
                <a:lnTo>
                  <a:pt x="1278471" y="569714"/>
                </a:lnTo>
                <a:lnTo>
                  <a:pt x="1096343" y="569714"/>
                </a:lnTo>
                <a:lnTo>
                  <a:pt x="1085702" y="569714"/>
                </a:lnTo>
                <a:cubicBezTo>
                  <a:pt x="1075879" y="569714"/>
                  <a:pt x="1068307" y="567872"/>
                  <a:pt x="1062987" y="564189"/>
                </a:cubicBezTo>
                <a:cubicBezTo>
                  <a:pt x="1057666" y="560506"/>
                  <a:pt x="1055006" y="555253"/>
                  <a:pt x="1055006" y="548432"/>
                </a:cubicBezTo>
                <a:cubicBezTo>
                  <a:pt x="1055006" y="537245"/>
                  <a:pt x="1060463" y="529878"/>
                  <a:pt x="1071377" y="526331"/>
                </a:cubicBezTo>
                <a:cubicBezTo>
                  <a:pt x="1080381" y="523329"/>
                  <a:pt x="1085633" y="521488"/>
                  <a:pt x="1087134" y="520806"/>
                </a:cubicBezTo>
                <a:cubicBezTo>
                  <a:pt x="1088635" y="520123"/>
                  <a:pt x="1090204" y="518555"/>
                  <a:pt x="1091841" y="516099"/>
                </a:cubicBezTo>
                <a:cubicBezTo>
                  <a:pt x="1095115" y="511733"/>
                  <a:pt x="1096752" y="504775"/>
                  <a:pt x="1096752" y="495226"/>
                </a:cubicBezTo>
                <a:lnTo>
                  <a:pt x="1096752" y="85539"/>
                </a:lnTo>
                <a:cubicBezTo>
                  <a:pt x="1096752" y="75989"/>
                  <a:pt x="1095115" y="69032"/>
                  <a:pt x="1091841" y="64666"/>
                </a:cubicBezTo>
                <a:cubicBezTo>
                  <a:pt x="1090204" y="62210"/>
                  <a:pt x="1088635" y="60641"/>
                  <a:pt x="1087134" y="59959"/>
                </a:cubicBezTo>
                <a:cubicBezTo>
                  <a:pt x="1085633" y="59277"/>
                  <a:pt x="1080381" y="57435"/>
                  <a:pt x="1071377" y="54434"/>
                </a:cubicBezTo>
                <a:cubicBezTo>
                  <a:pt x="1060463" y="50887"/>
                  <a:pt x="1055006" y="43520"/>
                  <a:pt x="1055006" y="32333"/>
                </a:cubicBezTo>
                <a:cubicBezTo>
                  <a:pt x="1055006" y="25512"/>
                  <a:pt x="1057666" y="20259"/>
                  <a:pt x="1062987" y="16576"/>
                </a:cubicBezTo>
                <a:cubicBezTo>
                  <a:pt x="1068307" y="12892"/>
                  <a:pt x="1075879" y="11051"/>
                  <a:pt x="1085702" y="11051"/>
                </a:cubicBezTo>
                <a:close/>
                <a:moveTo>
                  <a:pt x="882105" y="11051"/>
                </a:moveTo>
                <a:lnTo>
                  <a:pt x="982378" y="11051"/>
                </a:lnTo>
                <a:cubicBezTo>
                  <a:pt x="994929" y="11051"/>
                  <a:pt x="1003114" y="12278"/>
                  <a:pt x="1006934" y="14734"/>
                </a:cubicBezTo>
                <a:cubicBezTo>
                  <a:pt x="1013483" y="18827"/>
                  <a:pt x="1016757" y="24693"/>
                  <a:pt x="1016757" y="32333"/>
                </a:cubicBezTo>
                <a:cubicBezTo>
                  <a:pt x="1016757" y="37517"/>
                  <a:pt x="1015734" y="41610"/>
                  <a:pt x="1013687" y="44611"/>
                </a:cubicBezTo>
                <a:cubicBezTo>
                  <a:pt x="1011641" y="47613"/>
                  <a:pt x="1007889" y="50341"/>
                  <a:pt x="1002432" y="52797"/>
                </a:cubicBezTo>
                <a:lnTo>
                  <a:pt x="981559" y="62620"/>
                </a:lnTo>
                <a:cubicBezTo>
                  <a:pt x="972828" y="66712"/>
                  <a:pt x="964438" y="74830"/>
                  <a:pt x="956388" y="86972"/>
                </a:cubicBezTo>
                <a:cubicBezTo>
                  <a:pt x="948340" y="99113"/>
                  <a:pt x="942132" y="112961"/>
                  <a:pt x="937766" y="128513"/>
                </a:cubicBezTo>
                <a:lnTo>
                  <a:pt x="871873" y="367940"/>
                </a:lnTo>
                <a:lnTo>
                  <a:pt x="850181" y="290996"/>
                </a:lnTo>
                <a:lnTo>
                  <a:pt x="897248" y="118691"/>
                </a:lnTo>
                <a:cubicBezTo>
                  <a:pt x="900249" y="107776"/>
                  <a:pt x="901886" y="101092"/>
                  <a:pt x="902159" y="98636"/>
                </a:cubicBezTo>
                <a:cubicBezTo>
                  <a:pt x="902705" y="92633"/>
                  <a:pt x="901341" y="85948"/>
                  <a:pt x="898066" y="78581"/>
                </a:cubicBezTo>
                <a:cubicBezTo>
                  <a:pt x="893701" y="69032"/>
                  <a:pt x="886880" y="62756"/>
                  <a:pt x="877603" y="59755"/>
                </a:cubicBezTo>
                <a:lnTo>
                  <a:pt x="864096" y="54843"/>
                </a:lnTo>
                <a:cubicBezTo>
                  <a:pt x="853455" y="51296"/>
                  <a:pt x="848135" y="44338"/>
                  <a:pt x="848135" y="33970"/>
                </a:cubicBezTo>
                <a:cubicBezTo>
                  <a:pt x="848135" y="26603"/>
                  <a:pt x="851136" y="20941"/>
                  <a:pt x="857139" y="16985"/>
                </a:cubicBezTo>
                <a:cubicBezTo>
                  <a:pt x="863142" y="13029"/>
                  <a:pt x="871464" y="11051"/>
                  <a:pt x="882105" y="11051"/>
                </a:cubicBezTo>
                <a:close/>
                <a:moveTo>
                  <a:pt x="566961" y="11051"/>
                </a:moveTo>
                <a:lnTo>
                  <a:pt x="749090" y="11051"/>
                </a:lnTo>
                <a:cubicBezTo>
                  <a:pt x="760549" y="11051"/>
                  <a:pt x="768394" y="11323"/>
                  <a:pt x="772623" y="11869"/>
                </a:cubicBezTo>
                <a:cubicBezTo>
                  <a:pt x="776852" y="12415"/>
                  <a:pt x="780331" y="13506"/>
                  <a:pt x="783060" y="15143"/>
                </a:cubicBezTo>
                <a:cubicBezTo>
                  <a:pt x="785788" y="17053"/>
                  <a:pt x="788107" y="19782"/>
                  <a:pt x="790017" y="23329"/>
                </a:cubicBezTo>
                <a:cubicBezTo>
                  <a:pt x="791927" y="26876"/>
                  <a:pt x="792882" y="30287"/>
                  <a:pt x="792882" y="33561"/>
                </a:cubicBezTo>
                <a:cubicBezTo>
                  <a:pt x="792882" y="43656"/>
                  <a:pt x="788107" y="50887"/>
                  <a:pt x="778558" y="55253"/>
                </a:cubicBezTo>
                <a:cubicBezTo>
                  <a:pt x="771463" y="58800"/>
                  <a:pt x="766620" y="62415"/>
                  <a:pt x="764028" y="66098"/>
                </a:cubicBezTo>
                <a:cubicBezTo>
                  <a:pt x="761436" y="69782"/>
                  <a:pt x="760140" y="75034"/>
                  <a:pt x="760140" y="81856"/>
                </a:cubicBezTo>
                <a:cubicBezTo>
                  <a:pt x="760140" y="86221"/>
                  <a:pt x="760549" y="90041"/>
                  <a:pt x="761368" y="93315"/>
                </a:cubicBezTo>
                <a:lnTo>
                  <a:pt x="856320" y="426467"/>
                </a:lnTo>
                <a:lnTo>
                  <a:pt x="817439" y="569714"/>
                </a:lnTo>
                <a:lnTo>
                  <a:pt x="709799" y="569714"/>
                </a:lnTo>
                <a:lnTo>
                  <a:pt x="564096" y="80628"/>
                </a:lnTo>
                <a:cubicBezTo>
                  <a:pt x="561913" y="73261"/>
                  <a:pt x="559867" y="68281"/>
                  <a:pt x="557957" y="65689"/>
                </a:cubicBezTo>
                <a:cubicBezTo>
                  <a:pt x="556047" y="63097"/>
                  <a:pt x="553046" y="60846"/>
                  <a:pt x="548953" y="58936"/>
                </a:cubicBezTo>
                <a:cubicBezTo>
                  <a:pt x="540222" y="55389"/>
                  <a:pt x="534492" y="52115"/>
                  <a:pt x="531763" y="49113"/>
                </a:cubicBezTo>
                <a:cubicBezTo>
                  <a:pt x="529035" y="46112"/>
                  <a:pt x="527671" y="41610"/>
                  <a:pt x="527671" y="35607"/>
                </a:cubicBezTo>
                <a:cubicBezTo>
                  <a:pt x="527671" y="27422"/>
                  <a:pt x="531354" y="21010"/>
                  <a:pt x="538721" y="16371"/>
                </a:cubicBezTo>
                <a:cubicBezTo>
                  <a:pt x="544451" y="12824"/>
                  <a:pt x="553864" y="11051"/>
                  <a:pt x="566961" y="11051"/>
                </a:cubicBezTo>
                <a:close/>
                <a:moveTo>
                  <a:pt x="265621" y="0"/>
                </a:moveTo>
                <a:cubicBezTo>
                  <a:pt x="295089" y="1364"/>
                  <a:pt x="322034" y="7367"/>
                  <a:pt x="346454" y="18008"/>
                </a:cubicBezTo>
                <a:cubicBezTo>
                  <a:pt x="370874" y="28649"/>
                  <a:pt x="393589" y="44202"/>
                  <a:pt x="414598" y="64666"/>
                </a:cubicBezTo>
                <a:cubicBezTo>
                  <a:pt x="470260" y="118963"/>
                  <a:pt x="498091" y="194407"/>
                  <a:pt x="498091" y="290996"/>
                </a:cubicBezTo>
                <a:cubicBezTo>
                  <a:pt x="498091" y="385676"/>
                  <a:pt x="471488" y="459482"/>
                  <a:pt x="418282" y="512415"/>
                </a:cubicBezTo>
                <a:cubicBezTo>
                  <a:pt x="377354" y="553343"/>
                  <a:pt x="326467" y="576126"/>
                  <a:pt x="265621" y="580765"/>
                </a:cubicBezTo>
                <a:lnTo>
                  <a:pt x="265621" y="535744"/>
                </a:lnTo>
                <a:cubicBezTo>
                  <a:pt x="272716" y="534107"/>
                  <a:pt x="278241" y="531992"/>
                  <a:pt x="282197" y="529400"/>
                </a:cubicBezTo>
                <a:cubicBezTo>
                  <a:pt x="286154" y="526808"/>
                  <a:pt x="289769" y="523057"/>
                  <a:pt x="293043" y="518145"/>
                </a:cubicBezTo>
                <a:cubicBezTo>
                  <a:pt x="300410" y="506958"/>
                  <a:pt x="304093" y="490042"/>
                  <a:pt x="304093" y="467395"/>
                </a:cubicBezTo>
                <a:lnTo>
                  <a:pt x="304093" y="101501"/>
                </a:lnTo>
                <a:cubicBezTo>
                  <a:pt x="304093" y="87040"/>
                  <a:pt x="301638" y="75580"/>
                  <a:pt x="296727" y="67122"/>
                </a:cubicBezTo>
                <a:cubicBezTo>
                  <a:pt x="293452" y="61392"/>
                  <a:pt x="289564" y="56890"/>
                  <a:pt x="285062" y="53615"/>
                </a:cubicBezTo>
                <a:cubicBezTo>
                  <a:pt x="280560" y="50341"/>
                  <a:pt x="274080" y="47203"/>
                  <a:pt x="265621" y="44202"/>
                </a:cubicBezTo>
                <a:close/>
                <a:moveTo>
                  <a:pt x="232061" y="0"/>
                </a:moveTo>
                <a:lnTo>
                  <a:pt x="232061" y="44202"/>
                </a:lnTo>
                <a:cubicBezTo>
                  <a:pt x="218145" y="49113"/>
                  <a:pt x="208323" y="55798"/>
                  <a:pt x="202593" y="64257"/>
                </a:cubicBezTo>
                <a:cubicBezTo>
                  <a:pt x="196863" y="72715"/>
                  <a:pt x="193998" y="85130"/>
                  <a:pt x="193998" y="101501"/>
                </a:cubicBezTo>
                <a:lnTo>
                  <a:pt x="193998" y="467395"/>
                </a:lnTo>
                <a:cubicBezTo>
                  <a:pt x="193998" y="491406"/>
                  <a:pt x="197272" y="508323"/>
                  <a:pt x="203821" y="518145"/>
                </a:cubicBezTo>
                <a:cubicBezTo>
                  <a:pt x="209005" y="526331"/>
                  <a:pt x="218418" y="532197"/>
                  <a:pt x="232061" y="535744"/>
                </a:cubicBezTo>
                <a:lnTo>
                  <a:pt x="232061" y="580765"/>
                </a:lnTo>
                <a:cubicBezTo>
                  <a:pt x="171488" y="575853"/>
                  <a:pt x="120737" y="553070"/>
                  <a:pt x="79810" y="512415"/>
                </a:cubicBezTo>
                <a:cubicBezTo>
                  <a:pt x="26603" y="459482"/>
                  <a:pt x="0" y="385676"/>
                  <a:pt x="0" y="290996"/>
                </a:cubicBezTo>
                <a:cubicBezTo>
                  <a:pt x="0" y="243520"/>
                  <a:pt x="7026" y="200614"/>
                  <a:pt x="21078" y="162279"/>
                </a:cubicBezTo>
                <a:cubicBezTo>
                  <a:pt x="35130" y="123943"/>
                  <a:pt x="55935" y="91405"/>
                  <a:pt x="83493" y="64666"/>
                </a:cubicBezTo>
                <a:cubicBezTo>
                  <a:pt x="104503" y="44202"/>
                  <a:pt x="127149" y="28649"/>
                  <a:pt x="151433" y="18008"/>
                </a:cubicBezTo>
                <a:cubicBezTo>
                  <a:pt x="175717" y="7367"/>
                  <a:pt x="202593" y="1364"/>
                  <a:pt x="232061" y="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  <a:effectLst>
            <a:outerShdw blurRad="38100" dist="19050" dir="2700000" algn="tl" rotWithShape="0">
              <a:schemeClr val="dk1">
                <a:alpha val="40000"/>
              </a:scheme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 sz="2400" b="1" dirty="0">
              <a:solidFill>
                <a:schemeClr val="bg1"/>
              </a:solidFill>
              <a:latin typeface="Stencil" panose="040409050D0802020404" pitchFamily="8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6EE67FB-A992-3175-A8E4-5D62309A8016}"/>
              </a:ext>
            </a:extLst>
          </p:cNvPr>
          <p:cNvSpPr txBox="1"/>
          <p:nvPr/>
        </p:nvSpPr>
        <p:spPr>
          <a:xfrm>
            <a:off x="666642" y="1286392"/>
            <a:ext cx="6298591" cy="54299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13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Optimistic Outlook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This collaboration represents a significant stride toward revolutionizing healthcare. </a:t>
            </a:r>
            <a:endParaRPr lang="en-IN" sz="2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13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Cautious Enthusiasm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While promising, challenges remain in implementation and data privacy. Vigilance is necessary.</a:t>
            </a:r>
            <a:endParaRPr lang="en-IN" sz="2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13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Patient-Centric Focus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en-IN" sz="2000" kern="100" dirty="0">
                <a:solidFill>
                  <a:schemeClr val="accent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Patient outcomes should be at the forefront of decision-making throughout this collaboration.</a:t>
            </a:r>
            <a:endParaRPr lang="en-IN" sz="2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SzPct val="113000"/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Long-Term Vision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The impact of this collaboration may extend beyond immediate gains, shaping the future of healthcare</a:t>
            </a:r>
            <a:endParaRPr lang="en-IN" sz="24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4AE4E30-781E-5A66-E2DE-C057A242E5FB}"/>
              </a:ext>
            </a:extLst>
          </p:cNvPr>
          <p:cNvSpPr/>
          <p:nvPr/>
        </p:nvSpPr>
        <p:spPr>
          <a:xfrm>
            <a:off x="-8994" y="9251348"/>
            <a:ext cx="6844913" cy="5981473"/>
          </a:xfrm>
          <a:prstGeom prst="roundRect">
            <a:avLst>
              <a:gd name="adj" fmla="val 9417"/>
            </a:avLst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Market Reaction</a:t>
            </a:r>
            <a:r>
              <a:rPr lang="en-IN" sz="18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: Companies involved may see an increase in stock prices, while competitors might face pressure to innovate or form similar partnerships to stay competitive.</a:t>
            </a: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Global Impact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Benefiting patients worldwide, especially in underserved regions. </a:t>
            </a: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Economic Growth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By fostering innovation, this collaboration may contribute to economic growth in the healthcare sector.</a:t>
            </a: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spcAft>
                <a:spcPts val="800"/>
              </a:spcAft>
              <a:buFont typeface="Courier New" panose="02070309020205020404" pitchFamily="49" charset="0"/>
              <a:buChar char="o"/>
              <a:tabLst>
                <a:tab pos="457200" algn="l"/>
              </a:tabLst>
            </a:pPr>
            <a:r>
              <a:rPr lang="en-IN" sz="2000" b="1" kern="10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Ethical Considerations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: Striking a balance between technological advancements and patient privacy is crucial.</a:t>
            </a:r>
            <a:endParaRPr lang="en-IN" sz="2000" kern="1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4" descr="Artificial Intelligence (AI): A Brief History And Its Latest Applications  in Healthcare">
            <a:extLst>
              <a:ext uri="{FF2B5EF4-FFF2-40B4-BE49-F238E27FC236}">
                <a16:creationId xmlns:a16="http://schemas.microsoft.com/office/drawing/2014/main" id="{4379A19D-0F0A-70B3-AB3F-855FB9BFFE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40" r="31340"/>
          <a:stretch>
            <a:fillRect/>
          </a:stretch>
        </p:blipFill>
        <p:spPr bwMode="auto">
          <a:xfrm>
            <a:off x="22339446" y="1668982"/>
            <a:ext cx="4033837" cy="4309761"/>
          </a:xfrm>
          <a:prstGeom prst="rect">
            <a:avLst/>
          </a:prstGeom>
          <a:noFill/>
          <a:effectLst>
            <a:outerShdw blurRad="266700" dist="114300" dir="8100000" sx="101000" sy="101000" algn="tr" rotWithShape="0">
              <a:schemeClr val="bg1">
                <a:alpha val="66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93FE751-A6C0-E97C-C806-A0FF5013CD53}"/>
              </a:ext>
            </a:extLst>
          </p:cNvPr>
          <p:cNvGrpSpPr/>
          <p:nvPr/>
        </p:nvGrpSpPr>
        <p:grpSpPr>
          <a:xfrm>
            <a:off x="22261031" y="1668980"/>
            <a:ext cx="4112252" cy="4309765"/>
            <a:chOff x="17994675" y="1555847"/>
            <a:chExt cx="4112252" cy="4309765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836ADE1-E8DF-EAF1-5E7D-081FC5376687}"/>
                </a:ext>
              </a:extLst>
            </p:cNvPr>
            <p:cNvSpPr/>
            <p:nvPr/>
          </p:nvSpPr>
          <p:spPr>
            <a:xfrm>
              <a:off x="17994675" y="1555847"/>
              <a:ext cx="4112252" cy="4309761"/>
            </a:xfrm>
            <a:prstGeom prst="rect">
              <a:avLst/>
            </a:prstGeom>
            <a:solidFill>
              <a:schemeClr val="bg1">
                <a:lumMod val="95000"/>
                <a:alpha val="31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B6D663E-A15E-E218-2DCE-BB7773930DFA}"/>
                </a:ext>
              </a:extLst>
            </p:cNvPr>
            <p:cNvSpPr/>
            <p:nvPr/>
          </p:nvSpPr>
          <p:spPr>
            <a:xfrm>
              <a:off x="17994675" y="1555850"/>
              <a:ext cx="4112252" cy="4309762"/>
            </a:xfrm>
            <a:prstGeom prst="rect">
              <a:avLst/>
            </a:prstGeom>
            <a:solidFill>
              <a:schemeClr val="bg1">
                <a:lumMod val="95000"/>
                <a:alpha val="31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0E15F3-E996-264A-8A25-BC0D76DB36A2}"/>
                </a:ext>
              </a:extLst>
            </p:cNvPr>
            <p:cNvSpPr txBox="1"/>
            <p:nvPr/>
          </p:nvSpPr>
          <p:spPr>
            <a:xfrm>
              <a:off x="18031574" y="3420349"/>
              <a:ext cx="4033837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spcBef>
                  <a:spcPts val="900"/>
                </a:spcBef>
              </a:pPr>
              <a:r>
                <a:rPr lang="en-IN" sz="360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Stencil" panose="040409050D0802020404" pitchFamily="82" charset="0"/>
                  <a:ea typeface="Times New Roman" panose="02020603050405020304" pitchFamily="18" charset="0"/>
                </a:rPr>
                <a:t>Interpretation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8619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8000">
              <a:srgbClr val="002060"/>
            </a:gs>
            <a:gs pos="75000">
              <a:srgbClr val="1A3380">
                <a:alpha val="89000"/>
              </a:srgbClr>
            </a:gs>
            <a:gs pos="43000">
              <a:schemeClr val="accent1">
                <a:lumMod val="75000"/>
                <a:alpha val="86000"/>
              </a:schemeClr>
            </a:gs>
            <a:gs pos="90000">
              <a:srgbClr val="041069">
                <a:alpha val="89000"/>
              </a:srgb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4258068" y="-1620103"/>
            <a:ext cx="0" cy="411650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4" name="Freeform 4"/>
          <p:cNvSpPr/>
          <p:nvPr/>
        </p:nvSpPr>
        <p:spPr>
          <a:xfrm>
            <a:off x="8166474" y="-2871010"/>
            <a:ext cx="8007178" cy="658368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686194" y="2851330"/>
            <a:ext cx="7143747" cy="32316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0500" b="1" dirty="0">
                <a:solidFill>
                  <a:schemeClr val="bg1"/>
                </a:solidFill>
                <a:latin typeface="Computer Says No"/>
              </a:rPr>
              <a:t>THANK YOU!</a:t>
            </a:r>
          </a:p>
        </p:txBody>
      </p:sp>
      <p:sp>
        <p:nvSpPr>
          <p:cNvPr id="7" name="Freeform 7"/>
          <p:cNvSpPr/>
          <p:nvPr/>
        </p:nvSpPr>
        <p:spPr>
          <a:xfrm>
            <a:off x="7315200" y="1240512"/>
            <a:ext cx="6401502" cy="6457516"/>
          </a:xfrm>
          <a:custGeom>
            <a:avLst/>
            <a:gdLst/>
            <a:ahLst/>
            <a:cxnLst/>
            <a:rect l="l" t="t" r="r" b="b"/>
            <a:pathLst>
              <a:path w="8001878" h="8071895">
                <a:moveTo>
                  <a:pt x="0" y="0"/>
                </a:moveTo>
                <a:lnTo>
                  <a:pt x="8001878" y="0"/>
                </a:lnTo>
                <a:lnTo>
                  <a:pt x="8001878" y="8071894"/>
                </a:lnTo>
                <a:lnTo>
                  <a:pt x="0" y="807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6736"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</p:spPr>
      </p:sp>
      <p:sp>
        <p:nvSpPr>
          <p:cNvPr id="10" name="AutoShape 3">
            <a:extLst>
              <a:ext uri="{FF2B5EF4-FFF2-40B4-BE49-F238E27FC236}">
                <a16:creationId xmlns:a16="http://schemas.microsoft.com/office/drawing/2014/main" id="{A84C723D-9B61-42C9-B1D4-01110A145E97}"/>
              </a:ext>
            </a:extLst>
          </p:cNvPr>
          <p:cNvSpPr/>
          <p:nvPr/>
        </p:nvSpPr>
        <p:spPr>
          <a:xfrm>
            <a:off x="4248935" y="5042943"/>
            <a:ext cx="0" cy="4116506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Freeform 5"/>
          <p:cNvSpPr/>
          <p:nvPr/>
        </p:nvSpPr>
        <p:spPr>
          <a:xfrm>
            <a:off x="-1231629" y="3870533"/>
            <a:ext cx="8839198" cy="6237110"/>
          </a:xfrm>
          <a:custGeom>
            <a:avLst/>
            <a:gdLst/>
            <a:ahLst/>
            <a:cxnLst/>
            <a:rect l="l" t="t" r="r" b="b"/>
            <a:pathLst>
              <a:path w="10008973" h="8229600">
                <a:moveTo>
                  <a:pt x="0" y="0"/>
                </a:moveTo>
                <a:lnTo>
                  <a:pt x="10008973" y="0"/>
                </a:lnTo>
                <a:lnTo>
                  <a:pt x="10008973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8" name="Freeform 8"/>
          <p:cNvSpPr/>
          <p:nvPr/>
        </p:nvSpPr>
        <p:spPr>
          <a:xfrm rot="1196786">
            <a:off x="-1636283" y="5581815"/>
            <a:ext cx="4493783" cy="4232422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817213" y="-2519345"/>
            <a:ext cx="4839514" cy="4232422"/>
          </a:xfrm>
          <a:custGeom>
            <a:avLst/>
            <a:gdLst/>
            <a:ahLst/>
            <a:cxnLst/>
            <a:rect l="l" t="t" r="r" b="b"/>
            <a:pathLst>
              <a:path w="6049393" h="5290528">
                <a:moveTo>
                  <a:pt x="0" y="0"/>
                </a:moveTo>
                <a:lnTo>
                  <a:pt x="6049392" y="0"/>
                </a:lnTo>
                <a:lnTo>
                  <a:pt x="6049392" y="5290527"/>
                </a:lnTo>
                <a:lnTo>
                  <a:pt x="0" y="52905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78000">
              <a:srgbClr val="94AEDD">
                <a:alpha val="96000"/>
              </a:srgbClr>
            </a:gs>
            <a:gs pos="37000">
              <a:schemeClr val="accent1">
                <a:lumMod val="95000"/>
                <a:lumOff val="5000"/>
                <a:alpha val="89000"/>
              </a:schemeClr>
            </a:gs>
            <a:gs pos="100000">
              <a:schemeClr val="accent1">
                <a:lumMod val="20000"/>
                <a:lumOff val="80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5" name="Summary Zoom 4">
                <a:extLst>
                  <a:ext uri="{FF2B5EF4-FFF2-40B4-BE49-F238E27FC236}">
                    <a16:creationId xmlns:a16="http://schemas.microsoft.com/office/drawing/2014/main" id="{EB7F7B3A-4AFF-FD4E-2913-BCE29DD05DC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82840960"/>
                  </p:ext>
                </p:extLst>
              </p:nvPr>
            </p:nvGraphicFramePr>
            <p:xfrm>
              <a:off x="990600" y="863600"/>
              <a:ext cx="12801600" cy="6502400"/>
            </p:xfrm>
            <a:graphic>
              <a:graphicData uri="http://schemas.microsoft.com/office/powerpoint/2016/summaryzoom">
                <psuz:summaryZm>
                  <psuz:summaryZmObj sectionId="{8F1ACAEE-9AF5-4EAD-BC8F-B38BBBB6A1B0}" offsetFactorX="-4077">
                    <psuz:zmPr id="{CD8222F0-9A3A-40E4-84C9-8099A94E5B8A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297201" y="1630997"/>
                          <a:ext cx="5760720" cy="3240405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ln>
                          <a:noFill/>
                        </a:ln>
                        <a:effectLst>
                          <a:outerShdw blurRad="76200" dist="38100" dir="7800000" algn="tl" rotWithShape="0">
                            <a:srgbClr val="000000">
                              <a:alpha val="40000"/>
                            </a:srgbClr>
                          </a:outerShdw>
                          <a:reflection blurRad="6350" stA="63000" endPos="25000" dir="5400000" sy="-100000" algn="bl" rotWithShape="0"/>
                        </a:effectLst>
                        <a:scene3d>
                          <a:camera prst="orthographicFront"/>
                          <a:lightRig rig="contrasting" dir="t">
                            <a:rot lat="0" lon="0" rev="4200000"/>
                          </a:lightRig>
                        </a:scene3d>
                        <a:sp3d prstMaterial="plastic">
                          <a:bevelT w="381000" h="114300" prst="relaxedInset"/>
                          <a:contourClr>
                            <a:srgbClr val="969696"/>
                          </a:contourClr>
                        </a:sp3d>
                      </p166:spPr>
                    </psuz:zmPr>
                  </psuz:summaryZmObj>
                  <psuz:summaryZmObj sectionId="{46B835A2-4CE2-4127-B0F4-B4EB808A0604}" offsetFactorX="4630">
                    <psuz:zmPr id="{29DE4072-6DAD-4966-A68F-749D52A163E7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6775534" y="1630997"/>
                          <a:ext cx="5760720" cy="3240405"/>
                        </a:xfrm>
                        <a:prstGeom prst="roundRect">
                          <a:avLst>
                            <a:gd name="adj" fmla="val 16667"/>
                          </a:avLst>
                        </a:prstGeom>
                        <a:ln>
                          <a:noFill/>
                        </a:ln>
                        <a:effectLst>
                          <a:outerShdw blurRad="76200" dist="38100" dir="7800000" algn="tl" rotWithShape="0">
                            <a:srgbClr val="000000">
                              <a:alpha val="40000"/>
                            </a:srgbClr>
                          </a:outerShdw>
                          <a:reflection blurRad="6350" stA="63000" endPos="25000" dir="5400000" sy="-100000" algn="bl" rotWithShape="0"/>
                        </a:effectLst>
                        <a:scene3d>
                          <a:camera prst="orthographicFront"/>
                          <a:lightRig rig="contrasting" dir="t">
                            <a:rot lat="0" lon="0" rev="4200000"/>
                          </a:lightRig>
                        </a:scene3d>
                        <a:sp3d prstMaterial="plastic">
                          <a:bevelT w="381000" h="114300" prst="relaxedInset"/>
                          <a:contourClr>
                            <a:srgbClr val="969696"/>
                          </a:contourClr>
                        </a:sp3d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5" name="Summary Zoom 4">
                <a:extLst>
                  <a:ext uri="{FF2B5EF4-FFF2-40B4-BE49-F238E27FC236}">
                    <a16:creationId xmlns:a16="http://schemas.microsoft.com/office/drawing/2014/main" id="{EB7F7B3A-4AFF-FD4E-2913-BCE29DD05DCE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990600" y="863600"/>
                <a:ext cx="12801600" cy="6502400"/>
                <a:chOff x="990600" y="863600"/>
                <a:chExt cx="12801600" cy="6502400"/>
              </a:xfrm>
            </p:grpSpPr>
            <p:pic>
              <p:nvPicPr>
                <p:cNvPr id="2" name="Picture 2">
                  <a:hlinkClick r:id="rId4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287801" y="2494597"/>
                  <a:ext cx="5760720" cy="3240405"/>
                </a:xfrm>
                <a:prstGeom prst="roundRect">
                  <a:avLst>
                    <a:gd name="adj" fmla="val 16667"/>
                  </a:avLst>
                </a:prstGeom>
                <a:ln>
                  <a:noFill/>
                </a:ln>
                <a:effectLst>
                  <a:outerShdw blurRad="76200" dist="38100" dir="7800000" algn="tl" rotWithShape="0">
                    <a:srgbClr val="000000">
                      <a:alpha val="40000"/>
                    </a:srgbClr>
                  </a:outerShdw>
                  <a:reflection blurRad="6350" stA="63000" endPos="25000" dir="5400000" sy="-100000" algn="bl" rotWithShape="0"/>
                </a:effectLst>
                <a:scene3d>
                  <a:camera prst="orthographicFront"/>
                  <a:lightRig rig="contrasting" dir="t">
                    <a:rot lat="0" lon="0" rev="4200000"/>
                  </a:lightRig>
                </a:scene3d>
                <a:sp3d prstMaterial="plastic">
                  <a:bevelT w="381000" h="114300" prst="relaxedInset"/>
                  <a:contourClr>
                    <a:srgbClr val="969696"/>
                  </a:contourClr>
                </a:sp3d>
              </p:spPr>
            </p:pic>
            <p:pic>
              <p:nvPicPr>
                <p:cNvPr id="3" name="Picture 3">
                  <a:hlinkClick r:id="rId5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7766134" y="2494597"/>
                  <a:ext cx="5760720" cy="3240405"/>
                </a:xfrm>
                <a:prstGeom prst="roundRect">
                  <a:avLst>
                    <a:gd name="adj" fmla="val 16667"/>
                  </a:avLst>
                </a:prstGeom>
                <a:ln>
                  <a:noFill/>
                </a:ln>
                <a:effectLst>
                  <a:outerShdw blurRad="76200" dist="38100" dir="7800000" algn="tl" rotWithShape="0">
                    <a:srgbClr val="000000">
                      <a:alpha val="40000"/>
                    </a:srgbClr>
                  </a:outerShdw>
                  <a:reflection blurRad="6350" stA="63000" endPos="25000" dir="5400000" sy="-100000" algn="bl" rotWithShape="0"/>
                </a:effectLst>
                <a:scene3d>
                  <a:camera prst="orthographicFront"/>
                  <a:lightRig rig="contrasting" dir="t">
                    <a:rot lat="0" lon="0" rev="4200000"/>
                  </a:lightRig>
                </a:scene3d>
                <a:sp3d prstMaterial="plastic">
                  <a:bevelT w="381000" h="114300" prst="relaxedInset"/>
                  <a:contourClr>
                    <a:srgbClr val="969696"/>
                  </a:contourClr>
                </a:sp3d>
              </p:spPr>
            </p:pic>
          </p:grpSp>
        </mc:Fallback>
      </mc:AlternateContent>
      <p:grpSp>
        <p:nvGrpSpPr>
          <p:cNvPr id="12" name="Group 11">
            <a:extLst>
              <a:ext uri="{FF2B5EF4-FFF2-40B4-BE49-F238E27FC236}">
                <a16:creationId xmlns:a16="http://schemas.microsoft.com/office/drawing/2014/main" id="{C811010A-B558-32E4-D43E-E3579FA4A27B}"/>
              </a:ext>
            </a:extLst>
          </p:cNvPr>
          <p:cNvGrpSpPr/>
          <p:nvPr/>
        </p:nvGrpSpPr>
        <p:grpSpPr>
          <a:xfrm>
            <a:off x="2769177" y="644236"/>
            <a:ext cx="9880023" cy="1754326"/>
            <a:chOff x="2769177" y="644236"/>
            <a:chExt cx="8520545" cy="175432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602EFDD-C6BF-860E-3DF6-F654F092AC6D}"/>
                </a:ext>
              </a:extLst>
            </p:cNvPr>
            <p:cNvSpPr txBox="1"/>
            <p:nvPr/>
          </p:nvSpPr>
          <p:spPr>
            <a:xfrm>
              <a:off x="2769177" y="644236"/>
              <a:ext cx="8520545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N" sz="5400" dirty="0">
                  <a:solidFill>
                    <a:schemeClr val="bg1"/>
                  </a:solidFill>
                  <a:latin typeface="ADLaM Display" panose="02010000000000000000" pitchFamily="2" charset="0"/>
                  <a:ea typeface="ADLaM Display" panose="02010000000000000000" pitchFamily="2" charset="0"/>
                  <a:cs typeface="ADLaM Display" panose="02010000000000000000" pitchFamily="2" charset="0"/>
                </a:rPr>
                <a:t>NEWS ANALYSIS HEADLINES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6D24D7C-32E3-5BAA-73E5-E7155940B96B}"/>
                </a:ext>
              </a:extLst>
            </p:cNvPr>
            <p:cNvCxnSpPr>
              <a:cxnSpLocks/>
            </p:cNvCxnSpPr>
            <p:nvPr/>
          </p:nvCxnSpPr>
          <p:spPr>
            <a:xfrm>
              <a:off x="5387685" y="1683325"/>
              <a:ext cx="3283527" cy="0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0150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6D944929-6B0D-0922-64DB-A56F3F0EAA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6179" t="6945" r="5253" b="29167"/>
          <a:stretch/>
        </p:blipFill>
        <p:spPr>
          <a:xfrm flipH="1">
            <a:off x="-4972812" y="-2"/>
            <a:ext cx="16408400" cy="8229600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A7EE443-6E25-14AB-905F-5CA74A43E069}"/>
              </a:ext>
            </a:extLst>
          </p:cNvPr>
          <p:cNvSpPr/>
          <p:nvPr/>
        </p:nvSpPr>
        <p:spPr>
          <a:xfrm>
            <a:off x="2" y="2"/>
            <a:ext cx="14630398" cy="8229599"/>
          </a:xfrm>
          <a:custGeom>
            <a:avLst/>
            <a:gdLst>
              <a:gd name="connsiteX0" fmla="*/ 501500 w 14630398"/>
              <a:gd name="connsiteY0" fmla="*/ 0 h 8229599"/>
              <a:gd name="connsiteX1" fmla="*/ 649469 w 14630398"/>
              <a:gd name="connsiteY1" fmla="*/ 0 h 8229599"/>
              <a:gd name="connsiteX2" fmla="*/ 649469 w 14630398"/>
              <a:gd name="connsiteY2" fmla="*/ 3672663 h 8229599"/>
              <a:gd name="connsiteX3" fmla="*/ 1091605 w 14630398"/>
              <a:gd name="connsiteY3" fmla="*/ 4114799 h 8229599"/>
              <a:gd name="connsiteX4" fmla="*/ 1533740 w 14630398"/>
              <a:gd name="connsiteY4" fmla="*/ 3672663 h 8229599"/>
              <a:gd name="connsiteX5" fmla="*/ 1533740 w 14630398"/>
              <a:gd name="connsiteY5" fmla="*/ 0 h 8229599"/>
              <a:gd name="connsiteX6" fmla="*/ 1678174 w 14630398"/>
              <a:gd name="connsiteY6" fmla="*/ 0 h 8229599"/>
              <a:gd name="connsiteX7" fmla="*/ 1678174 w 14630398"/>
              <a:gd name="connsiteY7" fmla="*/ 4686300 h 8229599"/>
              <a:gd name="connsiteX8" fmla="*/ 2120311 w 14630398"/>
              <a:gd name="connsiteY8" fmla="*/ 5128436 h 8229599"/>
              <a:gd name="connsiteX9" fmla="*/ 2562447 w 14630398"/>
              <a:gd name="connsiteY9" fmla="*/ 4686300 h 8229599"/>
              <a:gd name="connsiteX10" fmla="*/ 2562447 w 14630398"/>
              <a:gd name="connsiteY10" fmla="*/ 0 h 8229599"/>
              <a:gd name="connsiteX11" fmla="*/ 2714846 w 14630398"/>
              <a:gd name="connsiteY11" fmla="*/ 0 h 8229599"/>
              <a:gd name="connsiteX12" fmla="*/ 2714846 w 14630398"/>
              <a:gd name="connsiteY12" fmla="*/ 3938477 h 8229599"/>
              <a:gd name="connsiteX13" fmla="*/ 3156982 w 14630398"/>
              <a:gd name="connsiteY13" fmla="*/ 4380613 h 8229599"/>
              <a:gd name="connsiteX14" fmla="*/ 3599118 w 14630398"/>
              <a:gd name="connsiteY14" fmla="*/ 3938477 h 8229599"/>
              <a:gd name="connsiteX15" fmla="*/ 3599118 w 14630398"/>
              <a:gd name="connsiteY15" fmla="*/ 0 h 8229599"/>
              <a:gd name="connsiteX16" fmla="*/ 3751518 w 14630398"/>
              <a:gd name="connsiteY16" fmla="*/ 0 h 8229599"/>
              <a:gd name="connsiteX17" fmla="*/ 3751518 w 14630398"/>
              <a:gd name="connsiteY17" fmla="*/ 5458933 h 8229599"/>
              <a:gd name="connsiteX18" fmla="*/ 4193654 w 14630398"/>
              <a:gd name="connsiteY18" fmla="*/ 5901069 h 8229599"/>
              <a:gd name="connsiteX19" fmla="*/ 4635790 w 14630398"/>
              <a:gd name="connsiteY19" fmla="*/ 5458933 h 8229599"/>
              <a:gd name="connsiteX20" fmla="*/ 4635790 w 14630398"/>
              <a:gd name="connsiteY20" fmla="*/ 0 h 8229599"/>
              <a:gd name="connsiteX21" fmla="*/ 4780224 w 14630398"/>
              <a:gd name="connsiteY21" fmla="*/ 0 h 8229599"/>
              <a:gd name="connsiteX22" fmla="*/ 4780224 w 14630398"/>
              <a:gd name="connsiteY22" fmla="*/ 3672663 h 8229599"/>
              <a:gd name="connsiteX23" fmla="*/ 5222360 w 14630398"/>
              <a:gd name="connsiteY23" fmla="*/ 4114799 h 8229599"/>
              <a:gd name="connsiteX24" fmla="*/ 5664496 w 14630398"/>
              <a:gd name="connsiteY24" fmla="*/ 3672663 h 8229599"/>
              <a:gd name="connsiteX25" fmla="*/ 5664496 w 14630398"/>
              <a:gd name="connsiteY25" fmla="*/ 0 h 8229599"/>
              <a:gd name="connsiteX26" fmla="*/ 5808929 w 14630398"/>
              <a:gd name="connsiteY26" fmla="*/ 0 h 8229599"/>
              <a:gd name="connsiteX27" fmla="*/ 5808929 w 14630398"/>
              <a:gd name="connsiteY27" fmla="*/ 2428653 h 8229599"/>
              <a:gd name="connsiteX28" fmla="*/ 6251066 w 14630398"/>
              <a:gd name="connsiteY28" fmla="*/ 2870789 h 8229599"/>
              <a:gd name="connsiteX29" fmla="*/ 6693201 w 14630398"/>
              <a:gd name="connsiteY29" fmla="*/ 2428653 h 8229599"/>
              <a:gd name="connsiteX30" fmla="*/ 6693201 w 14630398"/>
              <a:gd name="connsiteY30" fmla="*/ 0 h 8229599"/>
              <a:gd name="connsiteX31" fmla="*/ 6845601 w 14630398"/>
              <a:gd name="connsiteY31" fmla="*/ 0 h 8229599"/>
              <a:gd name="connsiteX32" fmla="*/ 6845601 w 14630398"/>
              <a:gd name="connsiteY32" fmla="*/ 2063602 h 8229599"/>
              <a:gd name="connsiteX33" fmla="*/ 7287738 w 14630398"/>
              <a:gd name="connsiteY33" fmla="*/ 2505738 h 8229599"/>
              <a:gd name="connsiteX34" fmla="*/ 7729873 w 14630398"/>
              <a:gd name="connsiteY34" fmla="*/ 2063602 h 8229599"/>
              <a:gd name="connsiteX35" fmla="*/ 7729873 w 14630398"/>
              <a:gd name="connsiteY35" fmla="*/ 0 h 8229599"/>
              <a:gd name="connsiteX36" fmla="*/ 14630398 w 14630398"/>
              <a:gd name="connsiteY36" fmla="*/ 0 h 8229599"/>
              <a:gd name="connsiteX37" fmla="*/ 14630398 w 14630398"/>
              <a:gd name="connsiteY37" fmla="*/ 8229599 h 8229599"/>
              <a:gd name="connsiteX38" fmla="*/ 0 w 14630398"/>
              <a:gd name="connsiteY38" fmla="*/ 8229599 h 8229599"/>
              <a:gd name="connsiteX39" fmla="*/ 0 w 14630398"/>
              <a:gd name="connsiteY39" fmla="*/ 4927522 h 8229599"/>
              <a:gd name="connsiteX40" fmla="*/ 59364 w 14630398"/>
              <a:gd name="connsiteY40" fmla="*/ 4933506 h 8229599"/>
              <a:gd name="connsiteX41" fmla="*/ 501500 w 14630398"/>
              <a:gd name="connsiteY41" fmla="*/ 4491370 h 8229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4630398" h="8229599">
                <a:moveTo>
                  <a:pt x="501500" y="0"/>
                </a:moveTo>
                <a:lnTo>
                  <a:pt x="649469" y="0"/>
                </a:lnTo>
                <a:lnTo>
                  <a:pt x="649469" y="3672663"/>
                </a:lnTo>
                <a:cubicBezTo>
                  <a:pt x="649469" y="3916848"/>
                  <a:pt x="847419" y="4114799"/>
                  <a:pt x="1091605" y="4114799"/>
                </a:cubicBezTo>
                <a:cubicBezTo>
                  <a:pt x="1335790" y="4114799"/>
                  <a:pt x="1533740" y="3916848"/>
                  <a:pt x="1533740" y="3672663"/>
                </a:cubicBezTo>
                <a:lnTo>
                  <a:pt x="1533740" y="0"/>
                </a:lnTo>
                <a:lnTo>
                  <a:pt x="1678174" y="0"/>
                </a:lnTo>
                <a:lnTo>
                  <a:pt x="1678174" y="4686300"/>
                </a:lnTo>
                <a:cubicBezTo>
                  <a:pt x="1678174" y="4930485"/>
                  <a:pt x="1876125" y="5128436"/>
                  <a:pt x="2120311" y="5128436"/>
                </a:cubicBezTo>
                <a:cubicBezTo>
                  <a:pt x="2364496" y="5128436"/>
                  <a:pt x="2562447" y="4930485"/>
                  <a:pt x="2562447" y="4686300"/>
                </a:cubicBezTo>
                <a:lnTo>
                  <a:pt x="2562447" y="0"/>
                </a:lnTo>
                <a:lnTo>
                  <a:pt x="2714846" y="0"/>
                </a:lnTo>
                <a:lnTo>
                  <a:pt x="2714846" y="3938477"/>
                </a:lnTo>
                <a:cubicBezTo>
                  <a:pt x="2714846" y="4182662"/>
                  <a:pt x="2912797" y="4380613"/>
                  <a:pt x="3156982" y="4380613"/>
                </a:cubicBezTo>
                <a:cubicBezTo>
                  <a:pt x="3401167" y="4380613"/>
                  <a:pt x="3599118" y="4182662"/>
                  <a:pt x="3599118" y="3938477"/>
                </a:cubicBezTo>
                <a:lnTo>
                  <a:pt x="3599118" y="0"/>
                </a:lnTo>
                <a:lnTo>
                  <a:pt x="3751518" y="0"/>
                </a:lnTo>
                <a:lnTo>
                  <a:pt x="3751518" y="5458933"/>
                </a:lnTo>
                <a:cubicBezTo>
                  <a:pt x="3751518" y="5703118"/>
                  <a:pt x="3949469" y="5901069"/>
                  <a:pt x="4193654" y="5901069"/>
                </a:cubicBezTo>
                <a:cubicBezTo>
                  <a:pt x="4437838" y="5901069"/>
                  <a:pt x="4635790" y="5703118"/>
                  <a:pt x="4635790" y="5458933"/>
                </a:cubicBezTo>
                <a:lnTo>
                  <a:pt x="4635790" y="0"/>
                </a:lnTo>
                <a:lnTo>
                  <a:pt x="4780224" y="0"/>
                </a:lnTo>
                <a:lnTo>
                  <a:pt x="4780224" y="3672663"/>
                </a:lnTo>
                <a:cubicBezTo>
                  <a:pt x="4780224" y="3916848"/>
                  <a:pt x="4978175" y="4114799"/>
                  <a:pt x="5222360" y="4114799"/>
                </a:cubicBezTo>
                <a:cubicBezTo>
                  <a:pt x="5466545" y="4114799"/>
                  <a:pt x="5664496" y="3916848"/>
                  <a:pt x="5664496" y="3672663"/>
                </a:cubicBezTo>
                <a:lnTo>
                  <a:pt x="5664496" y="0"/>
                </a:lnTo>
                <a:lnTo>
                  <a:pt x="5808929" y="0"/>
                </a:lnTo>
                <a:lnTo>
                  <a:pt x="5808929" y="2428653"/>
                </a:lnTo>
                <a:cubicBezTo>
                  <a:pt x="5808929" y="2672838"/>
                  <a:pt x="6006880" y="2870789"/>
                  <a:pt x="6251066" y="2870789"/>
                </a:cubicBezTo>
                <a:cubicBezTo>
                  <a:pt x="6495250" y="2870789"/>
                  <a:pt x="6693201" y="2672838"/>
                  <a:pt x="6693201" y="2428653"/>
                </a:cubicBezTo>
                <a:lnTo>
                  <a:pt x="6693201" y="0"/>
                </a:lnTo>
                <a:lnTo>
                  <a:pt x="6845601" y="0"/>
                </a:lnTo>
                <a:lnTo>
                  <a:pt x="6845601" y="2063602"/>
                </a:lnTo>
                <a:cubicBezTo>
                  <a:pt x="6845601" y="2307788"/>
                  <a:pt x="7043553" y="2505738"/>
                  <a:pt x="7287738" y="2505738"/>
                </a:cubicBezTo>
                <a:cubicBezTo>
                  <a:pt x="7531922" y="2505738"/>
                  <a:pt x="7729873" y="2307788"/>
                  <a:pt x="7729873" y="2063602"/>
                </a:cubicBezTo>
                <a:lnTo>
                  <a:pt x="7729873" y="0"/>
                </a:lnTo>
                <a:lnTo>
                  <a:pt x="14630398" y="0"/>
                </a:lnTo>
                <a:lnTo>
                  <a:pt x="14630398" y="8229599"/>
                </a:lnTo>
                <a:lnTo>
                  <a:pt x="0" y="8229599"/>
                </a:lnTo>
                <a:lnTo>
                  <a:pt x="0" y="4927522"/>
                </a:lnTo>
                <a:lnTo>
                  <a:pt x="59364" y="4933506"/>
                </a:lnTo>
                <a:cubicBezTo>
                  <a:pt x="303549" y="4933506"/>
                  <a:pt x="501500" y="4735555"/>
                  <a:pt x="501500" y="449137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DC359D1-8FC1-D684-A2CA-01CF8D97D848}"/>
              </a:ext>
            </a:extLst>
          </p:cNvPr>
          <p:cNvSpPr txBox="1"/>
          <p:nvPr/>
        </p:nvSpPr>
        <p:spPr>
          <a:xfrm>
            <a:off x="5341618" y="4853940"/>
            <a:ext cx="9029700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600" b="1" i="1" dirty="0">
                <a:solidFill>
                  <a:schemeClr val="bg1"/>
                </a:solidFill>
              </a:rPr>
              <a:t> Air India-Vistara Merge</a:t>
            </a:r>
            <a:endParaRPr lang="en-IN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71443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7 0 L -0.25 0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  <a:alpha val="4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690889-ECFB-7447-1151-D19E99BD82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4"/>
                    </a14:imgEffect>
                  </a14:imgLayer>
                </a14:imgProps>
              </a:ext>
            </a:extLst>
          </a:blip>
          <a:srcRect l="22920" r="40535" b="-3"/>
          <a:stretch/>
        </p:blipFill>
        <p:spPr>
          <a:xfrm>
            <a:off x="0" y="0"/>
            <a:ext cx="4008149" cy="8243037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bg1">
                  <a:lumMod val="95000"/>
                  <a:alpha val="22000"/>
                </a:schemeClr>
              </a:gs>
              <a:gs pos="32000">
                <a:schemeClr val="accent1">
                  <a:lumMod val="60000"/>
                  <a:lumOff val="40000"/>
                </a:schemeClr>
              </a:gs>
              <a:gs pos="100000">
                <a:schemeClr val="bg1"/>
              </a:gs>
            </a:gsLst>
            <a:lin ang="3000000" scaled="0"/>
          </a:gradFill>
          <a:ln>
            <a:solidFill>
              <a:schemeClr val="accent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9DCCC1A-B4E0-9700-04A5-37E03A8131DB}"/>
              </a:ext>
            </a:extLst>
          </p:cNvPr>
          <p:cNvSpPr txBox="1">
            <a:spLocks/>
          </p:cNvSpPr>
          <p:nvPr/>
        </p:nvSpPr>
        <p:spPr>
          <a:xfrm>
            <a:off x="3596640" y="665189"/>
            <a:ext cx="4236720" cy="1322831"/>
          </a:xfr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0000"/>
              </a:lnSpc>
            </a:pPr>
            <a:r>
              <a:rPr lang="en-US" sz="6600" b="1" i="1" dirty="0">
                <a:ln w="9525">
                  <a:solidFill>
                    <a:srgbClr val="2E015F"/>
                  </a:solidFill>
                  <a:prstDash val="solid"/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 Overview</a:t>
            </a:r>
            <a:endParaRPr lang="en-US" sz="6600" b="1" i="1" dirty="0">
              <a:ln w="9525">
                <a:solidFill>
                  <a:srgbClr val="2E015F"/>
                </a:solidFill>
                <a:prstDash val="solid"/>
              </a:ln>
              <a:solidFill>
                <a:schemeClr val="accent1">
                  <a:lumMod val="5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cs typeface="Calibri Light"/>
            </a:endParaRP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DBD87018-95C3-66A8-8FC0-66F45E5EE513}"/>
              </a:ext>
            </a:extLst>
          </p:cNvPr>
          <p:cNvSpPr txBox="1">
            <a:spLocks/>
          </p:cNvSpPr>
          <p:nvPr/>
        </p:nvSpPr>
        <p:spPr>
          <a:xfrm>
            <a:off x="4008149" y="2318005"/>
            <a:ext cx="10317451" cy="4188750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 indent="0">
              <a:lnSpc>
                <a:spcPct val="120000"/>
              </a:lnSpc>
              <a:buNone/>
            </a:pPr>
            <a:r>
              <a:rPr lang="en-US" sz="2800" b="1" dirty="0"/>
              <a:t> Air India-Vistara Merger Progress:</a:t>
            </a:r>
            <a:endParaRPr lang="en-US" sz="2800" dirty="0">
              <a:cs typeface="Calibri"/>
            </a:endParaRPr>
          </a:p>
          <a:p>
            <a:pPr marL="54864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sz="2600" b="1" dirty="0"/>
              <a:t>Announcement</a:t>
            </a:r>
            <a:r>
              <a:rPr lang="en-US" sz="2600" dirty="0"/>
              <a:t>: In November 2022, Singapore Airlines (SIA) and Tata Group announced the merger of Air India and Vistara.</a:t>
            </a:r>
          </a:p>
          <a:p>
            <a:pPr marL="54864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endParaRPr lang="en-US" sz="2600" dirty="0">
              <a:cs typeface="Calibri"/>
            </a:endParaRPr>
          </a:p>
          <a:p>
            <a:pPr marL="54864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sz="2600" b="1" dirty="0"/>
              <a:t>Stake Acquisition</a:t>
            </a:r>
            <a:r>
              <a:rPr lang="en-US" sz="2600" dirty="0"/>
              <a:t>: SIA will acquire a 25.1% stake in Air India through this deal.</a:t>
            </a:r>
          </a:p>
          <a:p>
            <a:pPr marL="54864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endParaRPr lang="en-US" sz="2600" dirty="0">
              <a:cs typeface="Calibri"/>
            </a:endParaRPr>
          </a:p>
          <a:p>
            <a:pPr marL="54864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sz="2600" b="1" dirty="0"/>
              <a:t>Completion Timeline</a:t>
            </a:r>
            <a:r>
              <a:rPr lang="en-US" sz="2600" dirty="0"/>
              <a:t>: Expected to be completed by mid-2025. </a:t>
            </a:r>
          </a:p>
          <a:p>
            <a:pPr marL="54864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endParaRPr lang="en-US" sz="2600" dirty="0">
              <a:cs typeface="Calibri"/>
            </a:endParaRPr>
          </a:p>
          <a:p>
            <a:pPr marL="548640" algn="just">
              <a:lnSpc>
                <a:spcPct val="120000"/>
              </a:lnSpc>
              <a:buFont typeface="Courier New" panose="02070309020205020404" pitchFamily="49" charset="0"/>
              <a:buChar char="o"/>
            </a:pPr>
            <a:r>
              <a:rPr lang="en-US" sz="2600" b="1" dirty="0"/>
              <a:t>Significance</a:t>
            </a:r>
            <a:r>
              <a:rPr lang="en-US" sz="2600" dirty="0"/>
              <a:t>: The merger aims to create India’s largest international carrier, combining valuable slots and air traffic rights from Air India with Vistara’s operational capabilities and customer base.</a:t>
            </a:r>
            <a:endParaRPr lang="en-US" sz="2600" dirty="0">
              <a:cs typeface="Calibri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BF22DC0-673B-CBEC-D250-B0E660D653D5}"/>
              </a:ext>
            </a:extLst>
          </p:cNvPr>
          <p:cNvCxnSpPr/>
          <p:nvPr/>
        </p:nvCxnSpPr>
        <p:spPr>
          <a:xfrm>
            <a:off x="4343400" y="1722845"/>
            <a:ext cx="3489960" cy="0"/>
          </a:xfrm>
          <a:prstGeom prst="line">
            <a:avLst/>
          </a:prstGeom>
          <a:ln w="28575" cap="flat" cmpd="sng" algn="ctr">
            <a:solidFill>
              <a:schemeClr val="bg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46671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7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056A31-2C37-D472-73C0-0320452F66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13" b="781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Airplane">
                <a:extLst>
                  <a:ext uri="{FF2B5EF4-FFF2-40B4-BE49-F238E27FC236}">
                    <a16:creationId xmlns:a16="http://schemas.microsoft.com/office/drawing/2014/main" id="{231079EA-599A-943B-E6C1-2B0579AE47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15686552"/>
                  </p:ext>
                </p:extLst>
              </p:nvPr>
            </p:nvGraphicFramePr>
            <p:xfrm>
              <a:off x="3227428" y="-3599918"/>
              <a:ext cx="14699425" cy="1027949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4699425" cy="10279494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1951289" ay="-2290666" az="-129057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58629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Airplane">
                <a:extLst>
                  <a:ext uri="{FF2B5EF4-FFF2-40B4-BE49-F238E27FC236}">
                    <a16:creationId xmlns:a16="http://schemas.microsoft.com/office/drawing/2014/main" id="{231079EA-599A-943B-E6C1-2B0579AE47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27428" y="-3599918"/>
                <a:ext cx="14699425" cy="10279494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B5ECD986-B142-3B70-3A19-1098974FC1A6}"/>
              </a:ext>
            </a:extLst>
          </p:cNvPr>
          <p:cNvGrpSpPr/>
          <p:nvPr/>
        </p:nvGrpSpPr>
        <p:grpSpPr>
          <a:xfrm>
            <a:off x="17857828" y="-578474"/>
            <a:ext cx="7546775" cy="7258050"/>
            <a:chOff x="6483778" y="556917"/>
            <a:chExt cx="7546775" cy="725805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E22F5D2-5D45-4796-8B73-1377695D0B6B}"/>
                </a:ext>
              </a:extLst>
            </p:cNvPr>
            <p:cNvGrpSpPr/>
            <p:nvPr/>
          </p:nvGrpSpPr>
          <p:grpSpPr>
            <a:xfrm>
              <a:off x="6483778" y="556917"/>
              <a:ext cx="7546775" cy="7258050"/>
              <a:chOff x="6823031" y="264640"/>
              <a:chExt cx="7239000" cy="7258050"/>
            </a:xfrm>
          </p:grpSpPr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id="{8F4ABA63-28CB-016E-A37F-EB5B824BEDD7}"/>
                  </a:ext>
                </a:extLst>
              </p:cNvPr>
              <p:cNvSpPr/>
              <p:nvPr/>
            </p:nvSpPr>
            <p:spPr>
              <a:xfrm>
                <a:off x="6823031" y="264640"/>
                <a:ext cx="7239000" cy="7258050"/>
              </a:xfrm>
              <a:prstGeom prst="roundRect">
                <a:avLst/>
              </a:prstGeom>
              <a:gradFill flip="none" rotWithShape="1">
                <a:gsLst>
                  <a:gs pos="80000">
                    <a:srgbClr val="203864">
                      <a:alpha val="59000"/>
                      <a:lumMod val="91000"/>
                    </a:srgbClr>
                  </a:gs>
                  <a:gs pos="7000">
                    <a:schemeClr val="accent1">
                      <a:lumMod val="50000"/>
                    </a:schemeClr>
                  </a:gs>
                  <a:gs pos="96000">
                    <a:schemeClr val="accent1">
                      <a:lumMod val="50000"/>
                      <a:alpha val="38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668E40C-9391-D18D-A55F-BAFF881F1A37}"/>
                  </a:ext>
                </a:extLst>
              </p:cNvPr>
              <p:cNvGrpSpPr/>
              <p:nvPr/>
            </p:nvGrpSpPr>
            <p:grpSpPr>
              <a:xfrm>
                <a:off x="7135599" y="410546"/>
                <a:ext cx="6761432" cy="6285838"/>
                <a:chOff x="343922" y="383670"/>
                <a:chExt cx="11854600" cy="1889736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D46F8C84-7DC1-1AC5-830C-E263299EB761}"/>
                    </a:ext>
                  </a:extLst>
                </p:cNvPr>
                <p:cNvGrpSpPr/>
                <p:nvPr/>
              </p:nvGrpSpPr>
              <p:grpSpPr>
                <a:xfrm>
                  <a:off x="405417" y="721182"/>
                  <a:ext cx="11714734" cy="421041"/>
                  <a:chOff x="6308676" y="640500"/>
                  <a:chExt cx="11714734" cy="421041"/>
                </a:xfrm>
              </p:grpSpPr>
              <p:sp>
                <p:nvSpPr>
                  <p:cNvPr id="27" name="Shape 3">
                    <a:extLst>
                      <a:ext uri="{FF2B5EF4-FFF2-40B4-BE49-F238E27FC236}">
                        <a16:creationId xmlns:a16="http://schemas.microsoft.com/office/drawing/2014/main" id="{A651D781-7468-ABB2-56EC-E9A3BE8BF259}"/>
                      </a:ext>
                    </a:extLst>
                  </p:cNvPr>
                  <p:cNvSpPr/>
                  <p:nvPr/>
                </p:nvSpPr>
                <p:spPr>
                  <a:xfrm>
                    <a:off x="6321764" y="667242"/>
                    <a:ext cx="345941" cy="69355"/>
                  </a:xfrm>
                  <a:prstGeom prst="roundRect">
                    <a:avLst>
                      <a:gd name="adj" fmla="val 20000"/>
                    </a:avLst>
                  </a:prstGeom>
                  <a:solidFill>
                    <a:srgbClr val="E0D7F4"/>
                  </a:solidFill>
                  <a:ln w="7620">
                    <a:solidFill>
                      <a:srgbClr val="C6BDDA"/>
                    </a:solidFill>
                    <a:prstDash val="solid"/>
                  </a:ln>
                </p:spPr>
                <p:txBody>
                  <a:bodyPr/>
                  <a:lstStyle/>
                  <a:p>
                    <a:endParaRPr lang="en-IN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28" name="Text 4">
                    <a:extLst>
                      <a:ext uri="{FF2B5EF4-FFF2-40B4-BE49-F238E27FC236}">
                        <a16:creationId xmlns:a16="http://schemas.microsoft.com/office/drawing/2014/main" id="{D6EA6E9C-6DE5-B453-219B-73C42AB2356D}"/>
                      </a:ext>
                    </a:extLst>
                  </p:cNvPr>
                  <p:cNvSpPr/>
                  <p:nvPr/>
                </p:nvSpPr>
                <p:spPr>
                  <a:xfrm>
                    <a:off x="6308676" y="673992"/>
                    <a:ext cx="402501" cy="25400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rtlCol="0" anchor="t"/>
                  <a:lstStyle/>
                  <a:p>
                    <a:pPr algn="ctr" defTabSz="362925">
                      <a:lnSpc>
                        <a:spcPts val="1302"/>
                      </a:lnSpc>
                      <a:spcAft>
                        <a:spcPts val="378"/>
                      </a:spcAft>
                    </a:pPr>
                    <a:r>
                      <a:rPr lang="en-US" b="1" kern="0" spc="-32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/>
                        <a:ea typeface="p22-mackinac-pro" pitchFamily="34" charset="-122"/>
                        <a:cs typeface="Calibri"/>
                      </a:rPr>
                      <a:t>1</a:t>
                    </a:r>
                    <a:endParaRPr lang="en-US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9" name="Text 6">
                    <a:extLst>
                      <a:ext uri="{FF2B5EF4-FFF2-40B4-BE49-F238E27FC236}">
                        <a16:creationId xmlns:a16="http://schemas.microsoft.com/office/drawing/2014/main" id="{842939D9-C40F-03C2-422B-4463ED193BA7}"/>
                      </a:ext>
                    </a:extLst>
                  </p:cNvPr>
                  <p:cNvSpPr/>
                  <p:nvPr/>
                </p:nvSpPr>
                <p:spPr>
                  <a:xfrm>
                    <a:off x="6786498" y="779301"/>
                    <a:ext cx="11236912" cy="282240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IN" sz="2000" dirty="0">
                        <a:solidFill>
                          <a:schemeClr val="bg1"/>
                        </a:solidFill>
                        <a:ea typeface="Times New Roman" panose="02020603050405020304" pitchFamily="18" charset="0"/>
                      </a:rPr>
                      <a:t>C</a:t>
                    </a:r>
                    <a:r>
                      <a:rPr lang="en-IN" sz="2000" dirty="0">
                        <a:solidFill>
                          <a:schemeClr val="bg1"/>
                        </a:solidFill>
                        <a:effectLst/>
                        <a:ea typeface="Times New Roman" panose="02020603050405020304" pitchFamily="18" charset="0"/>
                      </a:rPr>
                      <a:t>ombining Air India’s extensive network and Vistara’s premium services, competing more effectively with other airlines.</a:t>
                    </a:r>
                  </a:p>
                  <a:p>
                    <a:pPr algn="just" defTabSz="362925">
                      <a:spcAft>
                        <a:spcPts val="378"/>
                      </a:spcAft>
                    </a:pP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sp>
                <p:nvSpPr>
                  <p:cNvPr id="30" name="Text 5">
                    <a:extLst>
                      <a:ext uri="{FF2B5EF4-FFF2-40B4-BE49-F238E27FC236}">
                        <a16:creationId xmlns:a16="http://schemas.microsoft.com/office/drawing/2014/main" id="{6448B19C-247A-DF09-E3E5-F0C238FA46D3}"/>
                      </a:ext>
                    </a:extLst>
                  </p:cNvPr>
                  <p:cNvSpPr/>
                  <p:nvPr/>
                </p:nvSpPr>
                <p:spPr>
                  <a:xfrm>
                    <a:off x="6887848" y="640500"/>
                    <a:ext cx="4784384" cy="14757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US" sz="2000" b="1" kern="0" spc="-26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Market Positioning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6FA386FE-974E-6DC9-FFA1-DEE7C66A1B12}"/>
                    </a:ext>
                  </a:extLst>
                </p:cNvPr>
                <p:cNvGrpSpPr/>
                <p:nvPr/>
              </p:nvGrpSpPr>
              <p:grpSpPr>
                <a:xfrm>
                  <a:off x="389030" y="1572218"/>
                  <a:ext cx="11809492" cy="701188"/>
                  <a:chOff x="-3550958" y="5041560"/>
                  <a:chExt cx="11809492" cy="701188"/>
                </a:xfrm>
              </p:grpSpPr>
              <p:grpSp>
                <p:nvGrpSpPr>
                  <p:cNvPr id="20" name="Group 19">
                    <a:extLst>
                      <a:ext uri="{FF2B5EF4-FFF2-40B4-BE49-F238E27FC236}">
                        <a16:creationId xmlns:a16="http://schemas.microsoft.com/office/drawing/2014/main" id="{1FE2DD87-29AD-CB87-B59F-2A1EBBF8D741}"/>
                      </a:ext>
                    </a:extLst>
                  </p:cNvPr>
                  <p:cNvGrpSpPr/>
                  <p:nvPr/>
                </p:nvGrpSpPr>
                <p:grpSpPr>
                  <a:xfrm>
                    <a:off x="-3550958" y="5041560"/>
                    <a:ext cx="401047" cy="467045"/>
                    <a:chOff x="-3013075" y="5310501"/>
                    <a:chExt cx="401047" cy="467045"/>
                  </a:xfrm>
                </p:grpSpPr>
                <p:sp>
                  <p:nvSpPr>
                    <p:cNvPr id="24" name="Shape 11">
                      <a:extLst>
                        <a:ext uri="{FF2B5EF4-FFF2-40B4-BE49-F238E27FC236}">
                          <a16:creationId xmlns:a16="http://schemas.microsoft.com/office/drawing/2014/main" id="{C1DB749A-3A3A-AF3E-F5A6-F1A388C0D5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3075" y="5310501"/>
                      <a:ext cx="401047" cy="65949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  <p:txBody>
                    <a:bodyPr/>
                    <a:lstStyle/>
                    <a:p>
                      <a:endParaRPr lang="en-IN" dirty="0"/>
                    </a:p>
                  </p:txBody>
                </p:sp>
                <p:sp>
                  <p:nvSpPr>
                    <p:cNvPr id="25" name="Shape 11">
                      <a:extLst>
                        <a:ext uri="{FF2B5EF4-FFF2-40B4-BE49-F238E27FC236}">
                          <a16:creationId xmlns:a16="http://schemas.microsoft.com/office/drawing/2014/main" id="{0A8265D5-9102-F44F-D5E7-6048C73253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3073" y="5709173"/>
                      <a:ext cx="401045" cy="65949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  <p:txBody>
                    <a:bodyPr/>
                    <a:lstStyle/>
                    <a:p>
                      <a:endParaRPr lang="en-IN" dirty="0"/>
                    </a:p>
                  </p:txBody>
                </p:sp>
                <p:sp>
                  <p:nvSpPr>
                    <p:cNvPr id="26" name="Text 12">
                      <a:extLst>
                        <a:ext uri="{FF2B5EF4-FFF2-40B4-BE49-F238E27FC236}">
                          <a16:creationId xmlns:a16="http://schemas.microsoft.com/office/drawing/2014/main" id="{7A92A11E-B661-10FE-1421-0197FB5217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3075" y="5711597"/>
                      <a:ext cx="401045" cy="65949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rtlCol="0" anchor="t"/>
                    <a:lstStyle/>
                    <a:p>
                      <a:pPr algn="ctr" defTabSz="362925">
                        <a:lnSpc>
                          <a:spcPts val="1302"/>
                        </a:lnSpc>
                        <a:spcAft>
                          <a:spcPts val="378"/>
                        </a:spcAft>
                      </a:pPr>
                      <a:r>
                        <a:rPr lang="en-U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/>
                          <a:cs typeface="Calibri"/>
                        </a:rPr>
                        <a:t>4</a:t>
                      </a:r>
                    </a:p>
                  </p:txBody>
                </p:sp>
              </p:grpSp>
              <p:sp>
                <p:nvSpPr>
                  <p:cNvPr id="21" name="Text 13">
                    <a:extLst>
                      <a:ext uri="{FF2B5EF4-FFF2-40B4-BE49-F238E27FC236}">
                        <a16:creationId xmlns:a16="http://schemas.microsoft.com/office/drawing/2014/main" id="{BEAE2728-4B2A-E140-71DA-16023C9FDCCF}"/>
                      </a:ext>
                    </a:extLst>
                  </p:cNvPr>
                  <p:cNvSpPr/>
                  <p:nvPr/>
                </p:nvSpPr>
                <p:spPr>
                  <a:xfrm>
                    <a:off x="-3059689" y="5061678"/>
                    <a:ext cx="6450834" cy="97525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lIns="91440" tIns="45720" rIns="91440" bIns="45720" rtlCol="0" anchor="t"/>
                  <a:lstStyle/>
                  <a:p>
                    <a:pPr defTabSz="362925">
                      <a:lnSpc>
                        <a:spcPts val="1085"/>
                      </a:lnSpc>
                      <a:spcAft>
                        <a:spcPts val="378"/>
                      </a:spcAft>
                    </a:pPr>
                    <a:r>
                      <a:rPr lang="en-IN" sz="20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Customer Experience</a:t>
                    </a:r>
                    <a:r>
                      <a:rPr lang="en-IN" sz="2000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: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ea typeface="p22-mackinac-pro"/>
                      <a:cs typeface="Calibri"/>
                    </a:endParaRPr>
                  </a:p>
                </p:txBody>
              </p:sp>
              <p:sp>
                <p:nvSpPr>
                  <p:cNvPr id="22" name="Text 14">
                    <a:extLst>
                      <a:ext uri="{FF2B5EF4-FFF2-40B4-BE49-F238E27FC236}">
                        <a16:creationId xmlns:a16="http://schemas.microsoft.com/office/drawing/2014/main" id="{93E13960-568C-A500-F684-ED21B625E73E}"/>
                      </a:ext>
                    </a:extLst>
                  </p:cNvPr>
                  <p:cNvSpPr/>
                  <p:nvPr/>
                </p:nvSpPr>
                <p:spPr>
                  <a:xfrm>
                    <a:off x="-3135121" y="5144996"/>
                    <a:ext cx="11393655" cy="19725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IN" sz="2000" dirty="0">
                        <a:solidFill>
                          <a:schemeClr val="bg1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Passengers may benefit from improved services, better connectivity, and a wider choice of routes. </a:t>
                    </a:r>
                    <a:endParaRPr lang="en-US" sz="2000" dirty="0">
                      <a:solidFill>
                        <a:schemeClr val="bg1"/>
                      </a:solidFill>
                      <a:ea typeface="Eudoxus Sans"/>
                      <a:cs typeface="Calibri"/>
                    </a:endParaRPr>
                  </a:p>
                </p:txBody>
              </p:sp>
              <p:sp>
                <p:nvSpPr>
                  <p:cNvPr id="23" name="Text 14">
                    <a:extLst>
                      <a:ext uri="{FF2B5EF4-FFF2-40B4-BE49-F238E27FC236}">
                        <a16:creationId xmlns:a16="http://schemas.microsoft.com/office/drawing/2014/main" id="{ED37B13B-5315-4FB8-D38C-89AA55D29C71}"/>
                      </a:ext>
                    </a:extLst>
                  </p:cNvPr>
                  <p:cNvSpPr/>
                  <p:nvPr/>
                </p:nvSpPr>
                <p:spPr>
                  <a:xfrm>
                    <a:off x="-3175544" y="5545489"/>
                    <a:ext cx="11393655" cy="19725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sz="2000" b="0" i="0" dirty="0">
                        <a:solidFill>
                          <a:srgbClr val="ECECEC"/>
                        </a:solidFill>
                        <a:effectLst/>
                      </a:rPr>
                      <a:t>Getting approval from the court and make sure everyone's okay with the merger. </a:t>
                    </a:r>
                    <a:endParaRPr lang="en-US" sz="2000" dirty="0">
                      <a:solidFill>
                        <a:schemeClr val="bg1"/>
                      </a:solidFill>
                      <a:ea typeface="Eudoxus Sans"/>
                      <a:cs typeface="Calibri"/>
                    </a:endParaRPr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D519363C-A70A-A4DE-1B71-D54725A82DD8}"/>
                    </a:ext>
                  </a:extLst>
                </p:cNvPr>
                <p:cNvGrpSpPr/>
                <p:nvPr/>
              </p:nvGrpSpPr>
              <p:grpSpPr>
                <a:xfrm>
                  <a:off x="343922" y="1150221"/>
                  <a:ext cx="11854600" cy="495521"/>
                  <a:chOff x="1056616" y="3664821"/>
                  <a:chExt cx="11854600" cy="495521"/>
                </a:xfrm>
              </p:grpSpPr>
              <p:sp>
                <p:nvSpPr>
                  <p:cNvPr id="13" name="Text 10">
                    <a:extLst>
                      <a:ext uri="{FF2B5EF4-FFF2-40B4-BE49-F238E27FC236}">
                        <a16:creationId xmlns:a16="http://schemas.microsoft.com/office/drawing/2014/main" id="{B7C96FF5-7996-CA32-E65B-A495B9C7A17F}"/>
                      </a:ext>
                    </a:extLst>
                  </p:cNvPr>
                  <p:cNvSpPr/>
                  <p:nvPr/>
                </p:nvSpPr>
                <p:spPr>
                  <a:xfrm>
                    <a:off x="1517561" y="3816105"/>
                    <a:ext cx="11393655" cy="187933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IN" sz="2000" dirty="0">
                        <a:solidFill>
                          <a:schemeClr val="bg1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The integration of operations, fleet, and crew will lead to cost savings and operational efficiencies. </a:t>
                    </a:r>
                    <a:endParaRPr lang="en-US" sz="2000" dirty="0">
                      <a:solidFill>
                        <a:schemeClr val="bg1"/>
                      </a:solidFill>
                      <a:ea typeface="Eudoxus Sans"/>
                      <a:cs typeface="Calibri"/>
                    </a:endParaRPr>
                  </a:p>
                </p:txBody>
              </p:sp>
              <p:grpSp>
                <p:nvGrpSpPr>
                  <p:cNvPr id="14" name="Group 13">
                    <a:extLst>
                      <a:ext uri="{FF2B5EF4-FFF2-40B4-BE49-F238E27FC236}">
                        <a16:creationId xmlns:a16="http://schemas.microsoft.com/office/drawing/2014/main" id="{7DE76916-49A7-A3B7-142C-007A82388700}"/>
                      </a:ext>
                    </a:extLst>
                  </p:cNvPr>
                  <p:cNvGrpSpPr/>
                  <p:nvPr/>
                </p:nvGrpSpPr>
                <p:grpSpPr>
                  <a:xfrm>
                    <a:off x="1056616" y="3675638"/>
                    <a:ext cx="501997" cy="484704"/>
                    <a:chOff x="1177639" y="3541167"/>
                    <a:chExt cx="501997" cy="484704"/>
                  </a:xfrm>
                </p:grpSpPr>
                <p:sp>
                  <p:nvSpPr>
                    <p:cNvPr id="16" name="Shape 11">
                      <a:extLst>
                        <a:ext uri="{FF2B5EF4-FFF2-40B4-BE49-F238E27FC236}">
                          <a16:creationId xmlns:a16="http://schemas.microsoft.com/office/drawing/2014/main" id="{DBC77ED8-9B20-87CC-67E4-EE09F72A12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7109" y="3546924"/>
                      <a:ext cx="452325" cy="78396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  <p:txBody>
                    <a:bodyPr/>
                    <a:lstStyle/>
                    <a:p>
                      <a:endParaRPr lang="en-IN" dirty="0"/>
                    </a:p>
                  </p:txBody>
                </p:sp>
                <p:sp>
                  <p:nvSpPr>
                    <p:cNvPr id="17" name="Text 11">
                      <a:extLst>
                        <a:ext uri="{FF2B5EF4-FFF2-40B4-BE49-F238E27FC236}">
                          <a16:creationId xmlns:a16="http://schemas.microsoft.com/office/drawing/2014/main" id="{D8201824-A116-49AB-92E2-3691C4D50EB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7639" y="3541167"/>
                      <a:ext cx="491266" cy="83602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lIns="91440" tIns="45720" rIns="91440" bIns="45720" rtlCol="0" anchor="t"/>
                    <a:lstStyle/>
                    <a:p>
                      <a:pPr algn="ctr" defTabSz="511058">
                        <a:lnSpc>
                          <a:spcPts val="1834"/>
                        </a:lnSpc>
                        <a:spcAft>
                          <a:spcPts val="486"/>
                        </a:spcAft>
                      </a:pPr>
                      <a:r>
                        <a:rPr lang="en-US" sz="1400" b="1" kern="0" spc="-45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p22-mackinac-pro"/>
                          <a:ea typeface="p22-mackinac-pro"/>
                        </a:rPr>
                        <a:t>2</a:t>
                      </a:r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p22-mackinac-pro"/>
                        <a:ea typeface="p22-mackinac-pro"/>
                        <a:cs typeface="Calibri"/>
                      </a:endParaRPr>
                    </a:p>
                  </p:txBody>
                </p:sp>
                <p:sp>
                  <p:nvSpPr>
                    <p:cNvPr id="18" name="Text 11">
                      <a:extLst>
                        <a:ext uri="{FF2B5EF4-FFF2-40B4-BE49-F238E27FC236}">
                          <a16:creationId xmlns:a16="http://schemas.microsoft.com/office/drawing/2014/main" id="{5AD1DB2F-B014-1CB2-D8F4-EB360B96BA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8370" y="3942269"/>
                      <a:ext cx="491266" cy="83602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lIns="91440" tIns="45720" rIns="91440" bIns="45720" rtlCol="0" anchor="t"/>
                    <a:lstStyle/>
                    <a:p>
                      <a:pPr algn="ctr" defTabSz="511058">
                        <a:lnSpc>
                          <a:spcPts val="1834"/>
                        </a:lnSpc>
                        <a:spcAft>
                          <a:spcPts val="486"/>
                        </a:spcAft>
                      </a:pPr>
                      <a:r>
                        <a:rPr lang="en-US" sz="1400" b="1" kern="0" spc="-45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p22-mackinac-pro"/>
                          <a:ea typeface="p22-mackinac-pro"/>
                          <a:cs typeface="Calibri"/>
                        </a:rPr>
                        <a:t>3</a:t>
                      </a:r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p22-mackinac-pro"/>
                        <a:ea typeface="p22-mackinac-pro"/>
                        <a:cs typeface="Calibri"/>
                      </a:endParaRPr>
                    </a:p>
                  </p:txBody>
                </p:sp>
              </p:grpSp>
              <p:sp>
                <p:nvSpPr>
                  <p:cNvPr id="15" name="Text 9">
                    <a:extLst>
                      <a:ext uri="{FF2B5EF4-FFF2-40B4-BE49-F238E27FC236}">
                        <a16:creationId xmlns:a16="http://schemas.microsoft.com/office/drawing/2014/main" id="{7DDABD7E-77A8-CC19-0854-CA88A2F2F965}"/>
                      </a:ext>
                    </a:extLst>
                  </p:cNvPr>
                  <p:cNvSpPr/>
                  <p:nvPr/>
                </p:nvSpPr>
                <p:spPr>
                  <a:xfrm>
                    <a:off x="1595933" y="3664821"/>
                    <a:ext cx="10672522" cy="111545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IN" sz="20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Operational Synergies</a:t>
                    </a:r>
                    <a:endParaRPr lang="en-US" sz="24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ea typeface="p22-mackinac-pro"/>
                      <a:cs typeface="Calibri"/>
                    </a:endParaRPr>
                  </a:p>
                </p:txBody>
              </p:sp>
            </p:grpSp>
            <p:sp>
              <p:nvSpPr>
                <p:cNvPr id="12" name="Text 2">
                  <a:extLst>
                    <a:ext uri="{FF2B5EF4-FFF2-40B4-BE49-F238E27FC236}">
                      <a16:creationId xmlns:a16="http://schemas.microsoft.com/office/drawing/2014/main" id="{525FC31E-D2F3-F12C-5C87-DB15F6DC188C}"/>
                    </a:ext>
                  </a:extLst>
                </p:cNvPr>
                <p:cNvSpPr/>
                <p:nvPr/>
              </p:nvSpPr>
              <p:spPr>
                <a:xfrm>
                  <a:off x="764444" y="383670"/>
                  <a:ext cx="10754831" cy="24980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ct val="0"/>
                    </a:spcBef>
                    <a:spcAft>
                      <a:spcPts val="600"/>
                    </a:spcAft>
                  </a:pPr>
                  <a:r>
                    <a:rPr lang="en-US" sz="4800" b="1" i="1" kern="1200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Calibri Light"/>
                    </a:rPr>
                    <a:t>Interpretation:</a:t>
                  </a:r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978CD033-937A-E1FA-E8FD-3D85014AB2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01013" y="1235324"/>
                <a:ext cx="5286000" cy="0"/>
              </a:xfrm>
              <a:prstGeom prst="line">
                <a:avLst/>
              </a:prstGeom>
              <a:ln w="1905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3CFA4D8-D72C-AD7B-498B-646C0193AEA5}"/>
                </a:ext>
              </a:extLst>
            </p:cNvPr>
            <p:cNvSpPr txBox="1"/>
            <p:nvPr/>
          </p:nvSpPr>
          <p:spPr>
            <a:xfrm>
              <a:off x="7059683" y="6026990"/>
              <a:ext cx="4138537" cy="2658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362925">
                <a:lnSpc>
                  <a:spcPts val="1085"/>
                </a:lnSpc>
                <a:spcAft>
                  <a:spcPts val="378"/>
                </a:spcAft>
              </a:pPr>
              <a:r>
                <a:rPr lang="en-US" sz="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Calibri"/>
                  <a:ea typeface="p22-mackinac-pro"/>
                  <a:cs typeface="Calibri"/>
                </a:rPr>
                <a:t>Regulatory Challenges: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3841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75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056A31-2C37-D472-73C0-0320452F66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7813" b="781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Airplane">
                <a:extLst>
                  <a:ext uri="{FF2B5EF4-FFF2-40B4-BE49-F238E27FC236}">
                    <a16:creationId xmlns:a16="http://schemas.microsoft.com/office/drawing/2014/main" id="{231079EA-599A-943B-E6C1-2B0579AE479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06362233"/>
                  </p:ext>
                </p:extLst>
              </p:nvPr>
            </p:nvGraphicFramePr>
            <p:xfrm>
              <a:off x="-10352242" y="2896733"/>
              <a:ext cx="16622946" cy="925191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622946" cy="9251915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2205085" ay="-2805425" az="-171275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60273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Airplane">
                <a:extLst>
                  <a:ext uri="{FF2B5EF4-FFF2-40B4-BE49-F238E27FC236}">
                    <a16:creationId xmlns:a16="http://schemas.microsoft.com/office/drawing/2014/main" id="{231079EA-599A-943B-E6C1-2B0579AE47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0352242" y="2896733"/>
                <a:ext cx="16622946" cy="9251915"/>
              </a:xfrm>
              <a:prstGeom prst="rect">
                <a:avLst/>
              </a:prstGeom>
            </p:spPr>
          </p:pic>
        </mc:Fallback>
      </mc:AlternateContent>
      <p:grpSp>
        <p:nvGrpSpPr>
          <p:cNvPr id="120" name="Group 119">
            <a:extLst>
              <a:ext uri="{FF2B5EF4-FFF2-40B4-BE49-F238E27FC236}">
                <a16:creationId xmlns:a16="http://schemas.microsoft.com/office/drawing/2014/main" id="{02850DFD-28CE-E0BF-2E29-E9412FEBC214}"/>
              </a:ext>
            </a:extLst>
          </p:cNvPr>
          <p:cNvGrpSpPr/>
          <p:nvPr/>
        </p:nvGrpSpPr>
        <p:grpSpPr>
          <a:xfrm>
            <a:off x="15337206" y="631913"/>
            <a:ext cx="6985000" cy="6965773"/>
            <a:chOff x="388361" y="595389"/>
            <a:chExt cx="6682891" cy="6965773"/>
          </a:xfrm>
        </p:grpSpPr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67273353-E4D8-F0F3-BF8B-EB50B946E995}"/>
                </a:ext>
              </a:extLst>
            </p:cNvPr>
            <p:cNvGrpSpPr/>
            <p:nvPr/>
          </p:nvGrpSpPr>
          <p:grpSpPr>
            <a:xfrm>
              <a:off x="388361" y="595389"/>
              <a:ext cx="6682891" cy="6965773"/>
              <a:chOff x="321063" y="553301"/>
              <a:chExt cx="6682891" cy="6965773"/>
            </a:xfrm>
          </p:grpSpPr>
          <p:sp>
            <p:nvSpPr>
              <p:cNvPr id="123" name="Rectangle: Rounded Corners 122">
                <a:extLst>
                  <a:ext uri="{FF2B5EF4-FFF2-40B4-BE49-F238E27FC236}">
                    <a16:creationId xmlns:a16="http://schemas.microsoft.com/office/drawing/2014/main" id="{0697D7D5-EB72-9840-1191-B8C3ED9E3351}"/>
                  </a:ext>
                </a:extLst>
              </p:cNvPr>
              <p:cNvSpPr/>
              <p:nvPr/>
            </p:nvSpPr>
            <p:spPr>
              <a:xfrm>
                <a:off x="321063" y="553301"/>
                <a:ext cx="6682891" cy="6965773"/>
              </a:xfrm>
              <a:prstGeom prst="roundRect">
                <a:avLst/>
              </a:prstGeom>
              <a:gradFill flip="none" rotWithShape="1">
                <a:gsLst>
                  <a:gs pos="80000">
                    <a:srgbClr val="203864">
                      <a:alpha val="59000"/>
                      <a:lumMod val="91000"/>
                    </a:srgbClr>
                  </a:gs>
                  <a:gs pos="7000">
                    <a:schemeClr val="accent1">
                      <a:lumMod val="50000"/>
                    </a:schemeClr>
                  </a:gs>
                  <a:gs pos="96000">
                    <a:schemeClr val="accent1">
                      <a:lumMod val="50000"/>
                      <a:alpha val="38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7EDAC696-A31C-BFAC-683B-32775597994B}"/>
                  </a:ext>
                </a:extLst>
              </p:cNvPr>
              <p:cNvGrpSpPr/>
              <p:nvPr/>
            </p:nvGrpSpPr>
            <p:grpSpPr>
              <a:xfrm>
                <a:off x="629803" y="1001994"/>
                <a:ext cx="6201025" cy="5771224"/>
                <a:chOff x="363398" y="337122"/>
                <a:chExt cx="12314107" cy="2032589"/>
              </a:xfrm>
            </p:grpSpPr>
            <p:grpSp>
              <p:nvGrpSpPr>
                <p:cNvPr id="125" name="Group 124">
                  <a:extLst>
                    <a:ext uri="{FF2B5EF4-FFF2-40B4-BE49-F238E27FC236}">
                      <a16:creationId xmlns:a16="http://schemas.microsoft.com/office/drawing/2014/main" id="{F8DE7DC0-5E53-DD25-81A6-49F6F828F5FF}"/>
                    </a:ext>
                  </a:extLst>
                </p:cNvPr>
                <p:cNvGrpSpPr/>
                <p:nvPr/>
              </p:nvGrpSpPr>
              <p:grpSpPr>
                <a:xfrm>
                  <a:off x="454675" y="827517"/>
                  <a:ext cx="11766827" cy="500259"/>
                  <a:chOff x="6357934" y="746835"/>
                  <a:chExt cx="11766827" cy="500259"/>
                </a:xfrm>
              </p:grpSpPr>
              <p:sp>
                <p:nvSpPr>
                  <p:cNvPr id="139" name="Shape 3">
                    <a:extLst>
                      <a:ext uri="{FF2B5EF4-FFF2-40B4-BE49-F238E27FC236}">
                        <a16:creationId xmlns:a16="http://schemas.microsoft.com/office/drawing/2014/main" id="{BEE95E6F-C606-A9E7-1102-F470DA5A1E21}"/>
                      </a:ext>
                    </a:extLst>
                  </p:cNvPr>
                  <p:cNvSpPr/>
                  <p:nvPr/>
                </p:nvSpPr>
                <p:spPr>
                  <a:xfrm>
                    <a:off x="6357934" y="763858"/>
                    <a:ext cx="365863" cy="82473"/>
                  </a:xfrm>
                  <a:prstGeom prst="roundRect">
                    <a:avLst>
                      <a:gd name="adj" fmla="val 20000"/>
                    </a:avLst>
                  </a:prstGeom>
                  <a:solidFill>
                    <a:srgbClr val="E0D7F4"/>
                  </a:solidFill>
                  <a:ln w="7620">
                    <a:solidFill>
                      <a:srgbClr val="C6BDDA"/>
                    </a:solidFill>
                    <a:prstDash val="solid"/>
                  </a:ln>
                </p:spPr>
                <p:txBody>
                  <a:bodyPr/>
                  <a:lstStyle/>
                  <a:p>
                    <a:endParaRPr lang="en-IN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40" name="Text 4">
                    <a:extLst>
                      <a:ext uri="{FF2B5EF4-FFF2-40B4-BE49-F238E27FC236}">
                        <a16:creationId xmlns:a16="http://schemas.microsoft.com/office/drawing/2014/main" id="{BF724A35-2811-01D0-DA80-EAB3B27B6F83}"/>
                      </a:ext>
                    </a:extLst>
                  </p:cNvPr>
                  <p:cNvSpPr/>
                  <p:nvPr/>
                </p:nvSpPr>
                <p:spPr>
                  <a:xfrm>
                    <a:off x="6357934" y="773209"/>
                    <a:ext cx="365863" cy="82473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rtlCol="0" anchor="t"/>
                  <a:lstStyle/>
                  <a:p>
                    <a:pPr algn="ctr" defTabSz="362925">
                      <a:lnSpc>
                        <a:spcPts val="1302"/>
                      </a:lnSpc>
                      <a:spcAft>
                        <a:spcPts val="378"/>
                      </a:spcAft>
                    </a:pPr>
                    <a:r>
                      <a:rPr lang="en-US" b="1" kern="0" spc="-32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/>
                        <a:ea typeface="p22-mackinac-pro" pitchFamily="34" charset="-122"/>
                        <a:cs typeface="Calibri"/>
                      </a:rPr>
                      <a:t>1</a:t>
                    </a:r>
                    <a:endParaRPr lang="en-US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41" name="Text 6">
                    <a:extLst>
                      <a:ext uri="{FF2B5EF4-FFF2-40B4-BE49-F238E27FC236}">
                        <a16:creationId xmlns:a16="http://schemas.microsoft.com/office/drawing/2014/main" id="{8692DDE8-A09B-CAA5-5860-3F14F6DD4625}"/>
                      </a:ext>
                    </a:extLst>
                  </p:cNvPr>
                  <p:cNvSpPr/>
                  <p:nvPr/>
                </p:nvSpPr>
                <p:spPr>
                  <a:xfrm>
                    <a:off x="6887849" y="918306"/>
                    <a:ext cx="11236912" cy="32878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kern="1200" dirty="0">
                        <a:solidFill>
                          <a:schemeClr val="bg1"/>
                        </a:solidFill>
                        <a:latin typeface="Calibri"/>
                        <a:ea typeface="Eudoxus Sans"/>
                        <a:cs typeface="Calibri"/>
                      </a:rPr>
                      <a:t>As airlines restore capacity, competition intensifies, putting pressure on passenger yields.</a:t>
                    </a: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sp>
                <p:nvSpPr>
                  <p:cNvPr id="142" name="Text 5">
                    <a:extLst>
                      <a:ext uri="{FF2B5EF4-FFF2-40B4-BE49-F238E27FC236}">
                        <a16:creationId xmlns:a16="http://schemas.microsoft.com/office/drawing/2014/main" id="{7B2DFAFA-82BE-E7C3-6B27-F234C77D687F}"/>
                      </a:ext>
                    </a:extLst>
                  </p:cNvPr>
                  <p:cNvSpPr/>
                  <p:nvPr/>
                </p:nvSpPr>
                <p:spPr>
                  <a:xfrm>
                    <a:off x="6887850" y="746835"/>
                    <a:ext cx="9804066" cy="14507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US" sz="2000" b="1" kern="0" spc="-26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Heightened Competition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grpSp>
              <p:nvGrpSpPr>
                <p:cNvPr id="126" name="Group 125">
                  <a:extLst>
                    <a:ext uri="{FF2B5EF4-FFF2-40B4-BE49-F238E27FC236}">
                      <a16:creationId xmlns:a16="http://schemas.microsoft.com/office/drawing/2014/main" id="{45A371CB-A5B6-ADF7-73DC-1F21A7A18492}"/>
                    </a:ext>
                  </a:extLst>
                </p:cNvPr>
                <p:cNvGrpSpPr/>
                <p:nvPr/>
              </p:nvGrpSpPr>
              <p:grpSpPr>
                <a:xfrm>
                  <a:off x="363398" y="1891075"/>
                  <a:ext cx="12314107" cy="478636"/>
                  <a:chOff x="-3576590" y="5360417"/>
                  <a:chExt cx="12314107" cy="478636"/>
                </a:xfrm>
              </p:grpSpPr>
              <p:grpSp>
                <p:nvGrpSpPr>
                  <p:cNvPr id="134" name="Group 133">
                    <a:extLst>
                      <a:ext uri="{FF2B5EF4-FFF2-40B4-BE49-F238E27FC236}">
                        <a16:creationId xmlns:a16="http://schemas.microsoft.com/office/drawing/2014/main" id="{6E61C773-30D1-E0B9-2F03-8B05E342451D}"/>
                      </a:ext>
                    </a:extLst>
                  </p:cNvPr>
                  <p:cNvGrpSpPr/>
                  <p:nvPr/>
                </p:nvGrpSpPr>
                <p:grpSpPr>
                  <a:xfrm>
                    <a:off x="-3576590" y="5360417"/>
                    <a:ext cx="349800" cy="171127"/>
                    <a:chOff x="-3038707" y="5629358"/>
                    <a:chExt cx="349800" cy="171127"/>
                  </a:xfrm>
                </p:grpSpPr>
                <p:sp>
                  <p:nvSpPr>
                    <p:cNvPr id="137" name="Shape 11">
                      <a:extLst>
                        <a:ext uri="{FF2B5EF4-FFF2-40B4-BE49-F238E27FC236}">
                          <a16:creationId xmlns:a16="http://schemas.microsoft.com/office/drawing/2014/main" id="{F51ED172-12DD-0ADE-DBE4-154BA55617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38707" y="5629358"/>
                      <a:ext cx="349800" cy="72044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</p:sp>
                <p:sp>
                  <p:nvSpPr>
                    <p:cNvPr id="138" name="Text 12">
                      <a:extLst>
                        <a:ext uri="{FF2B5EF4-FFF2-40B4-BE49-F238E27FC236}">
                          <a16:creationId xmlns:a16="http://schemas.microsoft.com/office/drawing/2014/main" id="{9FC66942-7915-B148-025D-152C049CEE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2881297" y="5633153"/>
                      <a:ext cx="76204" cy="167332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rtlCol="0" anchor="t"/>
                    <a:lstStyle/>
                    <a:p>
                      <a:pPr algn="ctr" defTabSz="362925">
                        <a:lnSpc>
                          <a:spcPts val="1302"/>
                        </a:lnSpc>
                        <a:spcAft>
                          <a:spcPts val="378"/>
                        </a:spcAft>
                      </a:pPr>
                      <a:r>
                        <a:rPr lang="en-US" b="1" kern="0" spc="-32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/>
                          <a:ea typeface="p22-mackinac-pro" pitchFamily="34" charset="-122"/>
                          <a:cs typeface="Calibri"/>
                        </a:rPr>
                        <a:t>3</a:t>
                      </a:r>
                      <a:endParaRPr lang="en-US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/>
                        <a:cs typeface="Calibri"/>
                      </a:endParaRPr>
                    </a:p>
                  </p:txBody>
                </p:sp>
              </p:grpSp>
              <p:sp>
                <p:nvSpPr>
                  <p:cNvPr id="135" name="Text 13">
                    <a:extLst>
                      <a:ext uri="{FF2B5EF4-FFF2-40B4-BE49-F238E27FC236}">
                        <a16:creationId xmlns:a16="http://schemas.microsoft.com/office/drawing/2014/main" id="{E0B77FC8-71B9-CF6B-8807-90FB58C8F469}"/>
                      </a:ext>
                    </a:extLst>
                  </p:cNvPr>
                  <p:cNvSpPr/>
                  <p:nvPr/>
                </p:nvSpPr>
                <p:spPr>
                  <a:xfrm>
                    <a:off x="-3175542" y="5375180"/>
                    <a:ext cx="6450833" cy="16115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lIns="91440" tIns="45720" rIns="91440" bIns="45720" rtlCol="0" anchor="t"/>
                  <a:lstStyle/>
                  <a:p>
                    <a:pPr defTabSz="362925">
                      <a:lnSpc>
                        <a:spcPts val="1085"/>
                      </a:lnSpc>
                      <a:spcAft>
                        <a:spcPts val="378"/>
                      </a:spcAft>
                    </a:pPr>
                    <a:r>
                      <a:rPr lang="en-US" sz="2000" b="1" kern="0" spc="-26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Operating Cost Challenges</a:t>
                    </a:r>
                    <a:endParaRPr lang="en-US" sz="200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  <p:sp>
                <p:nvSpPr>
                  <p:cNvPr id="136" name="Text 14">
                    <a:extLst>
                      <a:ext uri="{FF2B5EF4-FFF2-40B4-BE49-F238E27FC236}">
                        <a16:creationId xmlns:a16="http://schemas.microsoft.com/office/drawing/2014/main" id="{6312E426-3216-6170-255A-2F08B9E382BC}"/>
                      </a:ext>
                    </a:extLst>
                  </p:cNvPr>
                  <p:cNvSpPr/>
                  <p:nvPr/>
                </p:nvSpPr>
                <p:spPr>
                  <a:xfrm>
                    <a:off x="-3314029" y="5517999"/>
                    <a:ext cx="12051546" cy="321054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kern="1200">
                        <a:solidFill>
                          <a:schemeClr val="bg1"/>
                        </a:solidFill>
                        <a:latin typeface="Calibri"/>
                        <a:cs typeface="Calibri"/>
                      </a:rPr>
                      <a:t>High fuel prices, inflationary pressures, and supply chain constraints increase the financial burden on airlines.</a:t>
                    </a:r>
                    <a:endParaRPr lang="en-US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</p:grpSp>
            <p:grpSp>
              <p:nvGrpSpPr>
                <p:cNvPr id="127" name="Group 126">
                  <a:extLst>
                    <a:ext uri="{FF2B5EF4-FFF2-40B4-BE49-F238E27FC236}">
                      <a16:creationId xmlns:a16="http://schemas.microsoft.com/office/drawing/2014/main" id="{55E76E61-9858-576A-9C90-426528D05B1E}"/>
                    </a:ext>
                  </a:extLst>
                </p:cNvPr>
                <p:cNvGrpSpPr/>
                <p:nvPr/>
              </p:nvGrpSpPr>
              <p:grpSpPr>
                <a:xfrm>
                  <a:off x="391972" y="1324552"/>
                  <a:ext cx="11829529" cy="495748"/>
                  <a:chOff x="1104666" y="3839152"/>
                  <a:chExt cx="11829529" cy="495748"/>
                </a:xfrm>
              </p:grpSpPr>
              <p:sp>
                <p:nvSpPr>
                  <p:cNvPr id="129" name="Text 10">
                    <a:extLst>
                      <a:ext uri="{FF2B5EF4-FFF2-40B4-BE49-F238E27FC236}">
                        <a16:creationId xmlns:a16="http://schemas.microsoft.com/office/drawing/2014/main" id="{C20DF5B2-2014-345E-1DE4-D3AD25DF87C2}"/>
                      </a:ext>
                    </a:extLst>
                  </p:cNvPr>
                  <p:cNvSpPr/>
                  <p:nvPr/>
                </p:nvSpPr>
                <p:spPr>
                  <a:xfrm>
                    <a:off x="1540541" y="4052660"/>
                    <a:ext cx="11393654" cy="282240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kern="1200">
                        <a:solidFill>
                          <a:schemeClr val="bg1"/>
                        </a:solidFill>
                        <a:latin typeface="Calibri"/>
                        <a:ea typeface="Eudoxus Sans"/>
                        <a:cs typeface="Calibri"/>
                      </a:rPr>
                      <a:t>Heightened global tensions and economic uncertainty can disrupt air travel and affect passenger demand.</a:t>
                    </a:r>
                    <a:endParaRPr lang="en-US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83FB7B48-E076-DA85-2E8C-DF8106256324}"/>
                      </a:ext>
                    </a:extLst>
                  </p:cNvPr>
                  <p:cNvGrpSpPr/>
                  <p:nvPr/>
                </p:nvGrpSpPr>
                <p:grpSpPr>
                  <a:xfrm>
                    <a:off x="1104666" y="3869975"/>
                    <a:ext cx="491266" cy="100743"/>
                    <a:chOff x="1225689" y="3735504"/>
                    <a:chExt cx="491266" cy="100743"/>
                  </a:xfrm>
                </p:grpSpPr>
                <p:sp>
                  <p:nvSpPr>
                    <p:cNvPr id="132" name="Shape 11">
                      <a:extLst>
                        <a:ext uri="{FF2B5EF4-FFF2-40B4-BE49-F238E27FC236}">
                          <a16:creationId xmlns:a16="http://schemas.microsoft.com/office/drawing/2014/main" id="{22BBC7CE-1DF5-350B-8BFE-51F9C5DF3B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64631" y="3740710"/>
                      <a:ext cx="390090" cy="90330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</p:sp>
                <p:sp>
                  <p:nvSpPr>
                    <p:cNvPr id="133" name="Text 11">
                      <a:extLst>
                        <a:ext uri="{FF2B5EF4-FFF2-40B4-BE49-F238E27FC236}">
                          <a16:creationId xmlns:a16="http://schemas.microsoft.com/office/drawing/2014/main" id="{90412679-B744-D639-9C84-195E7DEC89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5689" y="3735504"/>
                      <a:ext cx="491266" cy="100743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lIns="91440" tIns="45720" rIns="91440" bIns="45720" rtlCol="0" anchor="t"/>
                    <a:lstStyle/>
                    <a:p>
                      <a:pPr algn="ctr" defTabSz="511058">
                        <a:lnSpc>
                          <a:spcPts val="1834"/>
                        </a:lnSpc>
                        <a:spcAft>
                          <a:spcPts val="486"/>
                        </a:spcAft>
                      </a:pPr>
                      <a:r>
                        <a:rPr lang="en-US" sz="1400" b="1" kern="0" spc="-45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p22-mackinac-pro"/>
                          <a:ea typeface="p22-mackinac-pro"/>
                        </a:rPr>
                        <a:t>2</a:t>
                      </a:r>
                      <a:endParaRPr lang="en-US" sz="14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p22-mackinac-pro"/>
                        <a:ea typeface="p22-mackinac-pro"/>
                        <a:cs typeface="Calibri"/>
                      </a:endParaRPr>
                    </a:p>
                  </p:txBody>
                </p:sp>
              </p:grpSp>
              <p:sp>
                <p:nvSpPr>
                  <p:cNvPr id="131" name="Text 9">
                    <a:extLst>
                      <a:ext uri="{FF2B5EF4-FFF2-40B4-BE49-F238E27FC236}">
                        <a16:creationId xmlns:a16="http://schemas.microsoft.com/office/drawing/2014/main" id="{A3B3DFA1-58DB-8749-BE3C-D19B1CCD7F11}"/>
                      </a:ext>
                    </a:extLst>
                  </p:cNvPr>
                  <p:cNvSpPr/>
                  <p:nvPr/>
                </p:nvSpPr>
                <p:spPr>
                  <a:xfrm>
                    <a:off x="1633042" y="3839152"/>
                    <a:ext cx="10672521" cy="217672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US" sz="2000" b="1" kern="0" spc="-26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Geopolitical Tensions and Economic Uncertainty</a:t>
                    </a:r>
                    <a:endParaRPr lang="en-US" sz="200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sp>
              <p:nvSpPr>
                <p:cNvPr id="128" name="Text 2">
                  <a:extLst>
                    <a:ext uri="{FF2B5EF4-FFF2-40B4-BE49-F238E27FC236}">
                      <a16:creationId xmlns:a16="http://schemas.microsoft.com/office/drawing/2014/main" id="{DD23EE50-A44E-219B-0A4F-ABC0829F7956}"/>
                    </a:ext>
                  </a:extLst>
                </p:cNvPr>
                <p:cNvSpPr/>
                <p:nvPr/>
              </p:nvSpPr>
              <p:spPr>
                <a:xfrm>
                  <a:off x="764444" y="337122"/>
                  <a:ext cx="10754831" cy="328788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ct val="0"/>
                    </a:spcBef>
                    <a:spcAft>
                      <a:spcPts val="600"/>
                    </a:spcAft>
                  </a:pPr>
                  <a:r>
                    <a:rPr lang="en-US" sz="4800" b="1" i="1" kern="1200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 </a:t>
                  </a:r>
                  <a:r>
                    <a:rPr lang="en-US" sz="4800" b="1" i="1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Observation</a:t>
                  </a:r>
                  <a:r>
                    <a:rPr lang="en-US" sz="4800" b="1" i="1" kern="1200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: </a:t>
                  </a:r>
                  <a:endParaRPr lang="en-US" sz="4800" b="1" i="1" kern="1200" spc="-83" dirty="0">
                    <a:solidFill>
                      <a:schemeClr val="bg1"/>
                    </a:solidFill>
                    <a:latin typeface="+mj-lt"/>
                    <a:ea typeface="+mj-ea"/>
                    <a:cs typeface="Calibri Light"/>
                  </a:endParaRPr>
                </a:p>
              </p:txBody>
            </p:sp>
          </p:grpSp>
        </p:grp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345B2AF-32D6-D24B-80B3-F0F246510910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61" y="1977625"/>
              <a:ext cx="3405819" cy="0"/>
            </a:xfrm>
            <a:prstGeom prst="line">
              <a:avLst/>
            </a:prstGeom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1B75152-5255-2F0C-C870-10BACF2269DC}"/>
              </a:ext>
            </a:extLst>
          </p:cNvPr>
          <p:cNvGrpSpPr/>
          <p:nvPr/>
        </p:nvGrpSpPr>
        <p:grpSpPr>
          <a:xfrm>
            <a:off x="6483778" y="556917"/>
            <a:ext cx="7546775" cy="7258050"/>
            <a:chOff x="6483778" y="556917"/>
            <a:chExt cx="7546775" cy="7258050"/>
          </a:xfrm>
        </p:grpSpPr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B271F7E8-17A3-26F1-07AB-F4DB04C784CE}"/>
                </a:ext>
              </a:extLst>
            </p:cNvPr>
            <p:cNvGrpSpPr/>
            <p:nvPr/>
          </p:nvGrpSpPr>
          <p:grpSpPr>
            <a:xfrm>
              <a:off x="6483778" y="556917"/>
              <a:ext cx="7546775" cy="7258050"/>
              <a:chOff x="6823031" y="264640"/>
              <a:chExt cx="7239000" cy="7258050"/>
            </a:xfrm>
          </p:grpSpPr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7F02243-49EB-6AAA-878B-32B1E5FE390C}"/>
                  </a:ext>
                </a:extLst>
              </p:cNvPr>
              <p:cNvSpPr/>
              <p:nvPr/>
            </p:nvSpPr>
            <p:spPr>
              <a:xfrm>
                <a:off x="6823031" y="264640"/>
                <a:ext cx="7239000" cy="7258050"/>
              </a:xfrm>
              <a:prstGeom prst="roundRect">
                <a:avLst/>
              </a:prstGeom>
              <a:gradFill flip="none" rotWithShape="1">
                <a:gsLst>
                  <a:gs pos="80000">
                    <a:srgbClr val="203864">
                      <a:alpha val="59000"/>
                      <a:lumMod val="91000"/>
                    </a:srgbClr>
                  </a:gs>
                  <a:gs pos="7000">
                    <a:schemeClr val="accent1">
                      <a:lumMod val="50000"/>
                    </a:schemeClr>
                  </a:gs>
                  <a:gs pos="96000">
                    <a:schemeClr val="accent1">
                      <a:lumMod val="50000"/>
                      <a:alpha val="38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DFDDDDA7-91CB-661F-D389-16202AA1EA12}"/>
                  </a:ext>
                </a:extLst>
              </p:cNvPr>
              <p:cNvGrpSpPr/>
              <p:nvPr/>
            </p:nvGrpSpPr>
            <p:grpSpPr>
              <a:xfrm>
                <a:off x="7135599" y="410546"/>
                <a:ext cx="6761432" cy="6285838"/>
                <a:chOff x="343922" y="383670"/>
                <a:chExt cx="11854600" cy="1889736"/>
              </a:xfrm>
            </p:grpSpPr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1516701E-918C-6A43-0DC2-1C37615C66C9}"/>
                    </a:ext>
                  </a:extLst>
                </p:cNvPr>
                <p:cNvGrpSpPr/>
                <p:nvPr/>
              </p:nvGrpSpPr>
              <p:grpSpPr>
                <a:xfrm>
                  <a:off x="405417" y="721182"/>
                  <a:ext cx="11714734" cy="421041"/>
                  <a:chOff x="6308676" y="640500"/>
                  <a:chExt cx="11714734" cy="421041"/>
                </a:xfrm>
              </p:grpSpPr>
              <p:sp>
                <p:nvSpPr>
                  <p:cNvPr id="95" name="Shape 3">
                    <a:extLst>
                      <a:ext uri="{FF2B5EF4-FFF2-40B4-BE49-F238E27FC236}">
                        <a16:creationId xmlns:a16="http://schemas.microsoft.com/office/drawing/2014/main" id="{6DECAB9C-803D-A570-7D59-EDCF97D148AC}"/>
                      </a:ext>
                    </a:extLst>
                  </p:cNvPr>
                  <p:cNvSpPr/>
                  <p:nvPr/>
                </p:nvSpPr>
                <p:spPr>
                  <a:xfrm>
                    <a:off x="6321764" y="667242"/>
                    <a:ext cx="345941" cy="69355"/>
                  </a:xfrm>
                  <a:prstGeom prst="roundRect">
                    <a:avLst>
                      <a:gd name="adj" fmla="val 20000"/>
                    </a:avLst>
                  </a:prstGeom>
                  <a:solidFill>
                    <a:srgbClr val="E0D7F4"/>
                  </a:solidFill>
                  <a:ln w="7620">
                    <a:solidFill>
                      <a:srgbClr val="C6BDDA"/>
                    </a:solidFill>
                    <a:prstDash val="solid"/>
                  </a:ln>
                </p:spPr>
                <p:txBody>
                  <a:bodyPr/>
                  <a:lstStyle/>
                  <a:p>
                    <a:endParaRPr lang="en-IN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96" name="Text 4">
                    <a:extLst>
                      <a:ext uri="{FF2B5EF4-FFF2-40B4-BE49-F238E27FC236}">
                        <a16:creationId xmlns:a16="http://schemas.microsoft.com/office/drawing/2014/main" id="{9AF4A293-20F3-318A-8C13-037B39ADD156}"/>
                      </a:ext>
                    </a:extLst>
                  </p:cNvPr>
                  <p:cNvSpPr/>
                  <p:nvPr/>
                </p:nvSpPr>
                <p:spPr>
                  <a:xfrm>
                    <a:off x="6308676" y="673992"/>
                    <a:ext cx="402501" cy="25400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rtlCol="0" anchor="t"/>
                  <a:lstStyle/>
                  <a:p>
                    <a:pPr algn="ctr" defTabSz="362925">
                      <a:lnSpc>
                        <a:spcPts val="1302"/>
                      </a:lnSpc>
                      <a:spcAft>
                        <a:spcPts val="378"/>
                      </a:spcAft>
                    </a:pPr>
                    <a:r>
                      <a:rPr lang="en-US" b="1" kern="0" spc="-32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/>
                        <a:ea typeface="p22-mackinac-pro" pitchFamily="34" charset="-122"/>
                        <a:cs typeface="Calibri"/>
                      </a:rPr>
                      <a:t>1</a:t>
                    </a:r>
                    <a:endParaRPr lang="en-US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97" name="Text 6">
                    <a:extLst>
                      <a:ext uri="{FF2B5EF4-FFF2-40B4-BE49-F238E27FC236}">
                        <a16:creationId xmlns:a16="http://schemas.microsoft.com/office/drawing/2014/main" id="{E11E00B4-08CA-2B5D-0223-DB17ACBAD56C}"/>
                      </a:ext>
                    </a:extLst>
                  </p:cNvPr>
                  <p:cNvSpPr/>
                  <p:nvPr/>
                </p:nvSpPr>
                <p:spPr>
                  <a:xfrm>
                    <a:off x="6786498" y="779301"/>
                    <a:ext cx="11236912" cy="282240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IN" sz="2000" dirty="0">
                        <a:solidFill>
                          <a:schemeClr val="bg1"/>
                        </a:solidFill>
                        <a:ea typeface="Times New Roman" panose="02020603050405020304" pitchFamily="18" charset="0"/>
                      </a:rPr>
                      <a:t>C</a:t>
                    </a:r>
                    <a:r>
                      <a:rPr lang="en-IN" sz="2000" dirty="0">
                        <a:solidFill>
                          <a:schemeClr val="bg1"/>
                        </a:solidFill>
                        <a:effectLst/>
                        <a:ea typeface="Times New Roman" panose="02020603050405020304" pitchFamily="18" charset="0"/>
                      </a:rPr>
                      <a:t>ombining Air India’s extensive network and Vistara’s premium services, competing more effectively with other airlines.</a:t>
                    </a:r>
                  </a:p>
                  <a:p>
                    <a:pPr algn="just" defTabSz="362925">
                      <a:spcAft>
                        <a:spcPts val="378"/>
                      </a:spcAft>
                    </a:pP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sp>
                <p:nvSpPr>
                  <p:cNvPr id="98" name="Text 5">
                    <a:extLst>
                      <a:ext uri="{FF2B5EF4-FFF2-40B4-BE49-F238E27FC236}">
                        <a16:creationId xmlns:a16="http://schemas.microsoft.com/office/drawing/2014/main" id="{FC4A81CC-E04E-067C-3F85-ECB745959D4D}"/>
                      </a:ext>
                    </a:extLst>
                  </p:cNvPr>
                  <p:cNvSpPr/>
                  <p:nvPr/>
                </p:nvSpPr>
                <p:spPr>
                  <a:xfrm>
                    <a:off x="6887848" y="640500"/>
                    <a:ext cx="4784384" cy="14757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US" sz="2000" b="1" kern="0" spc="-26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Market Positioning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BEE65A5B-3884-0D5E-9895-D41D3B642B8D}"/>
                    </a:ext>
                  </a:extLst>
                </p:cNvPr>
                <p:cNvGrpSpPr/>
                <p:nvPr/>
              </p:nvGrpSpPr>
              <p:grpSpPr>
                <a:xfrm>
                  <a:off x="389030" y="1572218"/>
                  <a:ext cx="11809492" cy="701188"/>
                  <a:chOff x="-3550958" y="5041560"/>
                  <a:chExt cx="11809492" cy="701188"/>
                </a:xfrm>
              </p:grpSpPr>
              <p:grpSp>
                <p:nvGrpSpPr>
                  <p:cNvPr id="88" name="Group 87">
                    <a:extLst>
                      <a:ext uri="{FF2B5EF4-FFF2-40B4-BE49-F238E27FC236}">
                        <a16:creationId xmlns:a16="http://schemas.microsoft.com/office/drawing/2014/main" id="{487FE911-E6F6-EEA2-20C3-E0B5E3AA1E2D}"/>
                      </a:ext>
                    </a:extLst>
                  </p:cNvPr>
                  <p:cNvGrpSpPr/>
                  <p:nvPr/>
                </p:nvGrpSpPr>
                <p:grpSpPr>
                  <a:xfrm>
                    <a:off x="-3550958" y="5041560"/>
                    <a:ext cx="401047" cy="467045"/>
                    <a:chOff x="-3013075" y="5310501"/>
                    <a:chExt cx="401047" cy="467045"/>
                  </a:xfrm>
                </p:grpSpPr>
                <p:sp>
                  <p:nvSpPr>
                    <p:cNvPr id="92" name="Shape 11">
                      <a:extLst>
                        <a:ext uri="{FF2B5EF4-FFF2-40B4-BE49-F238E27FC236}">
                          <a16:creationId xmlns:a16="http://schemas.microsoft.com/office/drawing/2014/main" id="{785BC1FB-B20D-9D21-0643-9EAA384A71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3075" y="5310501"/>
                      <a:ext cx="401047" cy="65949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  <p:txBody>
                    <a:bodyPr/>
                    <a:lstStyle/>
                    <a:p>
                      <a:endParaRPr lang="en-IN" dirty="0"/>
                    </a:p>
                  </p:txBody>
                </p:sp>
                <p:sp>
                  <p:nvSpPr>
                    <p:cNvPr id="93" name="Shape 11">
                      <a:extLst>
                        <a:ext uri="{FF2B5EF4-FFF2-40B4-BE49-F238E27FC236}">
                          <a16:creationId xmlns:a16="http://schemas.microsoft.com/office/drawing/2014/main" id="{CE9B71BB-43D2-E3F2-19AB-5BC085B2BD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3073" y="5709173"/>
                      <a:ext cx="401045" cy="65949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  <p:txBody>
                    <a:bodyPr/>
                    <a:lstStyle/>
                    <a:p>
                      <a:endParaRPr lang="en-IN" dirty="0"/>
                    </a:p>
                  </p:txBody>
                </p:sp>
                <p:sp>
                  <p:nvSpPr>
                    <p:cNvPr id="94" name="Text 12">
                      <a:extLst>
                        <a:ext uri="{FF2B5EF4-FFF2-40B4-BE49-F238E27FC236}">
                          <a16:creationId xmlns:a16="http://schemas.microsoft.com/office/drawing/2014/main" id="{61E6BCD6-97D2-21F3-2D34-57DDCDD52F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3075" y="5711597"/>
                      <a:ext cx="401045" cy="65949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rtlCol="0" anchor="t"/>
                    <a:lstStyle/>
                    <a:p>
                      <a:pPr algn="ctr" defTabSz="362925">
                        <a:lnSpc>
                          <a:spcPts val="1302"/>
                        </a:lnSpc>
                        <a:spcAft>
                          <a:spcPts val="378"/>
                        </a:spcAft>
                      </a:pPr>
                      <a:r>
                        <a:rPr lang="en-U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/>
                          <a:cs typeface="Calibri"/>
                        </a:rPr>
                        <a:t>4</a:t>
                      </a:r>
                    </a:p>
                  </p:txBody>
                </p:sp>
              </p:grpSp>
              <p:sp>
                <p:nvSpPr>
                  <p:cNvPr id="89" name="Text 13">
                    <a:extLst>
                      <a:ext uri="{FF2B5EF4-FFF2-40B4-BE49-F238E27FC236}">
                        <a16:creationId xmlns:a16="http://schemas.microsoft.com/office/drawing/2014/main" id="{359096E4-A9BB-F4C8-6DBE-947875DB302F}"/>
                      </a:ext>
                    </a:extLst>
                  </p:cNvPr>
                  <p:cNvSpPr/>
                  <p:nvPr/>
                </p:nvSpPr>
                <p:spPr>
                  <a:xfrm>
                    <a:off x="-3059689" y="5061678"/>
                    <a:ext cx="6450834" cy="97525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lIns="91440" tIns="45720" rIns="91440" bIns="45720" rtlCol="0" anchor="t"/>
                  <a:lstStyle/>
                  <a:p>
                    <a:pPr defTabSz="362925">
                      <a:lnSpc>
                        <a:spcPts val="1085"/>
                      </a:lnSpc>
                      <a:spcAft>
                        <a:spcPts val="378"/>
                      </a:spcAft>
                    </a:pPr>
                    <a:r>
                      <a:rPr lang="en-IN" sz="20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Customer Experience</a:t>
                    </a:r>
                    <a:r>
                      <a:rPr lang="en-IN" sz="2000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: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ea typeface="p22-mackinac-pro"/>
                      <a:cs typeface="Calibri"/>
                    </a:endParaRPr>
                  </a:p>
                </p:txBody>
              </p:sp>
              <p:sp>
                <p:nvSpPr>
                  <p:cNvPr id="90" name="Text 14">
                    <a:extLst>
                      <a:ext uri="{FF2B5EF4-FFF2-40B4-BE49-F238E27FC236}">
                        <a16:creationId xmlns:a16="http://schemas.microsoft.com/office/drawing/2014/main" id="{982B1E82-806B-90F2-E476-F621A77A7CFD}"/>
                      </a:ext>
                    </a:extLst>
                  </p:cNvPr>
                  <p:cNvSpPr/>
                  <p:nvPr/>
                </p:nvSpPr>
                <p:spPr>
                  <a:xfrm>
                    <a:off x="-3135121" y="5144996"/>
                    <a:ext cx="11393655" cy="19725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IN" sz="2000" dirty="0">
                        <a:solidFill>
                          <a:schemeClr val="bg1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Passengers may benefit from improved services, better connectivity, and a wider choice of routes. </a:t>
                    </a:r>
                    <a:endParaRPr lang="en-US" sz="2000" dirty="0">
                      <a:solidFill>
                        <a:schemeClr val="bg1"/>
                      </a:solidFill>
                      <a:ea typeface="Eudoxus Sans"/>
                      <a:cs typeface="Calibri"/>
                    </a:endParaRPr>
                  </a:p>
                </p:txBody>
              </p:sp>
              <p:sp>
                <p:nvSpPr>
                  <p:cNvPr id="91" name="Text 14">
                    <a:extLst>
                      <a:ext uri="{FF2B5EF4-FFF2-40B4-BE49-F238E27FC236}">
                        <a16:creationId xmlns:a16="http://schemas.microsoft.com/office/drawing/2014/main" id="{C8C25DD8-E389-E78A-464B-E2DC1FDE99D7}"/>
                      </a:ext>
                    </a:extLst>
                  </p:cNvPr>
                  <p:cNvSpPr/>
                  <p:nvPr/>
                </p:nvSpPr>
                <p:spPr>
                  <a:xfrm>
                    <a:off x="-3175544" y="5545489"/>
                    <a:ext cx="11393655" cy="19725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sz="2000" b="0" i="0" dirty="0">
                        <a:solidFill>
                          <a:srgbClr val="ECECEC"/>
                        </a:solidFill>
                        <a:effectLst/>
                      </a:rPr>
                      <a:t>Getting approval from the court and make sure everyone's okay with the merger. </a:t>
                    </a:r>
                    <a:endParaRPr lang="en-US" sz="2000" dirty="0">
                      <a:solidFill>
                        <a:schemeClr val="bg1"/>
                      </a:solidFill>
                      <a:ea typeface="Eudoxus Sans"/>
                      <a:cs typeface="Calibri"/>
                    </a:endParaRPr>
                  </a:p>
                </p:txBody>
              </p:sp>
            </p:grpSp>
            <p:grpSp>
              <p:nvGrpSpPr>
                <p:cNvPr id="80" name="Group 79">
                  <a:extLst>
                    <a:ext uri="{FF2B5EF4-FFF2-40B4-BE49-F238E27FC236}">
                      <a16:creationId xmlns:a16="http://schemas.microsoft.com/office/drawing/2014/main" id="{8CFE579D-5E5E-BBCF-4DAE-4632F8B6EDC2}"/>
                    </a:ext>
                  </a:extLst>
                </p:cNvPr>
                <p:cNvGrpSpPr/>
                <p:nvPr/>
              </p:nvGrpSpPr>
              <p:grpSpPr>
                <a:xfrm>
                  <a:off x="343922" y="1150221"/>
                  <a:ext cx="11854600" cy="495521"/>
                  <a:chOff x="1056616" y="3664821"/>
                  <a:chExt cx="11854600" cy="495521"/>
                </a:xfrm>
              </p:grpSpPr>
              <p:sp>
                <p:nvSpPr>
                  <p:cNvPr id="82" name="Text 10">
                    <a:extLst>
                      <a:ext uri="{FF2B5EF4-FFF2-40B4-BE49-F238E27FC236}">
                        <a16:creationId xmlns:a16="http://schemas.microsoft.com/office/drawing/2014/main" id="{0E9AD7C5-63C7-06DA-A1FD-34D22ABB7E66}"/>
                      </a:ext>
                    </a:extLst>
                  </p:cNvPr>
                  <p:cNvSpPr/>
                  <p:nvPr/>
                </p:nvSpPr>
                <p:spPr>
                  <a:xfrm>
                    <a:off x="1517561" y="3816105"/>
                    <a:ext cx="11393655" cy="187933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IN" sz="2000" dirty="0">
                        <a:solidFill>
                          <a:schemeClr val="bg1"/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The integration of operations, fleet, and crew will lead to cost savings and operational efficiencies. </a:t>
                    </a:r>
                    <a:endParaRPr lang="en-US" sz="2000" dirty="0">
                      <a:solidFill>
                        <a:schemeClr val="bg1"/>
                      </a:solidFill>
                      <a:ea typeface="Eudoxus Sans"/>
                      <a:cs typeface="Calibri"/>
                    </a:endParaRPr>
                  </a:p>
                </p:txBody>
              </p:sp>
              <p:grpSp>
                <p:nvGrpSpPr>
                  <p:cNvPr id="83" name="Group 82">
                    <a:extLst>
                      <a:ext uri="{FF2B5EF4-FFF2-40B4-BE49-F238E27FC236}">
                        <a16:creationId xmlns:a16="http://schemas.microsoft.com/office/drawing/2014/main" id="{F3AE7B26-D4C0-8A4E-BDF1-530BD738F5B6}"/>
                      </a:ext>
                    </a:extLst>
                  </p:cNvPr>
                  <p:cNvGrpSpPr/>
                  <p:nvPr/>
                </p:nvGrpSpPr>
                <p:grpSpPr>
                  <a:xfrm>
                    <a:off x="1056616" y="3675638"/>
                    <a:ext cx="501997" cy="484704"/>
                    <a:chOff x="1177639" y="3541167"/>
                    <a:chExt cx="501997" cy="484704"/>
                  </a:xfrm>
                </p:grpSpPr>
                <p:sp>
                  <p:nvSpPr>
                    <p:cNvPr id="85" name="Shape 11">
                      <a:extLst>
                        <a:ext uri="{FF2B5EF4-FFF2-40B4-BE49-F238E27FC236}">
                          <a16:creationId xmlns:a16="http://schemas.microsoft.com/office/drawing/2014/main" id="{BC99DD1D-687E-F83B-BF91-8CA588538F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7109" y="3546924"/>
                      <a:ext cx="452325" cy="78396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  <p:txBody>
                    <a:bodyPr/>
                    <a:lstStyle/>
                    <a:p>
                      <a:endParaRPr lang="en-IN" dirty="0"/>
                    </a:p>
                  </p:txBody>
                </p:sp>
                <p:sp>
                  <p:nvSpPr>
                    <p:cNvPr id="86" name="Text 11">
                      <a:extLst>
                        <a:ext uri="{FF2B5EF4-FFF2-40B4-BE49-F238E27FC236}">
                          <a16:creationId xmlns:a16="http://schemas.microsoft.com/office/drawing/2014/main" id="{4F1AB613-E357-5996-DE5B-69E7DD2640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7639" y="3541167"/>
                      <a:ext cx="491266" cy="83602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lIns="91440" tIns="45720" rIns="91440" bIns="45720" rtlCol="0" anchor="t"/>
                    <a:lstStyle/>
                    <a:p>
                      <a:pPr algn="ctr" defTabSz="511058">
                        <a:lnSpc>
                          <a:spcPts val="1834"/>
                        </a:lnSpc>
                        <a:spcAft>
                          <a:spcPts val="486"/>
                        </a:spcAft>
                      </a:pPr>
                      <a:r>
                        <a:rPr lang="en-US" sz="1400" b="1" kern="0" spc="-45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p22-mackinac-pro"/>
                          <a:ea typeface="p22-mackinac-pro"/>
                        </a:rPr>
                        <a:t>2</a:t>
                      </a:r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p22-mackinac-pro"/>
                        <a:ea typeface="p22-mackinac-pro"/>
                        <a:cs typeface="Calibri"/>
                      </a:endParaRPr>
                    </a:p>
                  </p:txBody>
                </p:sp>
                <p:sp>
                  <p:nvSpPr>
                    <p:cNvPr id="87" name="Text 11">
                      <a:extLst>
                        <a:ext uri="{FF2B5EF4-FFF2-40B4-BE49-F238E27FC236}">
                          <a16:creationId xmlns:a16="http://schemas.microsoft.com/office/drawing/2014/main" id="{680CE3F2-4FDB-5B74-0EBF-6F59418093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8370" y="3942269"/>
                      <a:ext cx="491266" cy="83602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lIns="91440" tIns="45720" rIns="91440" bIns="45720" rtlCol="0" anchor="t"/>
                    <a:lstStyle/>
                    <a:p>
                      <a:pPr algn="ctr" defTabSz="511058">
                        <a:lnSpc>
                          <a:spcPts val="1834"/>
                        </a:lnSpc>
                        <a:spcAft>
                          <a:spcPts val="486"/>
                        </a:spcAft>
                      </a:pPr>
                      <a:r>
                        <a:rPr lang="en-US" sz="1400" b="1" kern="0" spc="-45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p22-mackinac-pro"/>
                          <a:ea typeface="p22-mackinac-pro"/>
                          <a:cs typeface="Calibri"/>
                        </a:rPr>
                        <a:t>3</a:t>
                      </a:r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p22-mackinac-pro"/>
                        <a:ea typeface="p22-mackinac-pro"/>
                        <a:cs typeface="Calibri"/>
                      </a:endParaRPr>
                    </a:p>
                  </p:txBody>
                </p:sp>
              </p:grpSp>
              <p:sp>
                <p:nvSpPr>
                  <p:cNvPr id="84" name="Text 9">
                    <a:extLst>
                      <a:ext uri="{FF2B5EF4-FFF2-40B4-BE49-F238E27FC236}">
                        <a16:creationId xmlns:a16="http://schemas.microsoft.com/office/drawing/2014/main" id="{C3109169-6520-7D61-6179-9712AACFAAFB}"/>
                      </a:ext>
                    </a:extLst>
                  </p:cNvPr>
                  <p:cNvSpPr/>
                  <p:nvPr/>
                </p:nvSpPr>
                <p:spPr>
                  <a:xfrm>
                    <a:off x="1595933" y="3664821"/>
                    <a:ext cx="10672522" cy="111545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IN" sz="20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Operational Synergies</a:t>
                    </a:r>
                    <a:endParaRPr lang="en-US" sz="24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ea typeface="p22-mackinac-pro"/>
                      <a:cs typeface="Calibri"/>
                    </a:endParaRPr>
                  </a:p>
                </p:txBody>
              </p:sp>
            </p:grpSp>
            <p:sp>
              <p:nvSpPr>
                <p:cNvPr id="81" name="Text 2">
                  <a:extLst>
                    <a:ext uri="{FF2B5EF4-FFF2-40B4-BE49-F238E27FC236}">
                      <a16:creationId xmlns:a16="http://schemas.microsoft.com/office/drawing/2014/main" id="{F2E2FBC7-60CD-8AF7-51AE-3121D9F74B9F}"/>
                    </a:ext>
                  </a:extLst>
                </p:cNvPr>
                <p:cNvSpPr/>
                <p:nvPr/>
              </p:nvSpPr>
              <p:spPr>
                <a:xfrm>
                  <a:off x="764444" y="383670"/>
                  <a:ext cx="10754831" cy="24980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ct val="0"/>
                    </a:spcBef>
                    <a:spcAft>
                      <a:spcPts val="600"/>
                    </a:spcAft>
                  </a:pPr>
                  <a:r>
                    <a:rPr lang="en-US" sz="4800" b="1" i="1" kern="1200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Calibri Light"/>
                    </a:rPr>
                    <a:t>Interpretation:</a:t>
                  </a:r>
                </a:p>
              </p:txBody>
            </p:sp>
          </p:grpSp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97312149-A8A0-28DE-E2D1-295796BCA5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01013" y="1235324"/>
                <a:ext cx="5286000" cy="0"/>
              </a:xfrm>
              <a:prstGeom prst="line">
                <a:avLst/>
              </a:prstGeom>
              <a:ln w="1905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C5C9B02-0601-2023-065F-FA16E9EF727D}"/>
                </a:ext>
              </a:extLst>
            </p:cNvPr>
            <p:cNvSpPr txBox="1"/>
            <p:nvPr/>
          </p:nvSpPr>
          <p:spPr>
            <a:xfrm>
              <a:off x="7059683" y="6026990"/>
              <a:ext cx="4138537" cy="2658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362925">
                <a:lnSpc>
                  <a:spcPts val="1085"/>
                </a:lnSpc>
                <a:spcAft>
                  <a:spcPts val="378"/>
                </a:spcAft>
              </a:pPr>
              <a:r>
                <a:rPr lang="en-US" sz="20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Calibri"/>
                  <a:ea typeface="p22-mackinac-pro"/>
                  <a:cs typeface="Calibri"/>
                </a:rPr>
                <a:t>Regulatory Challenges: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11869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056A31-2C37-D472-73C0-0320452F66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7813" b="781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Airplane">
                <a:extLst>
                  <a:ext uri="{FF2B5EF4-FFF2-40B4-BE49-F238E27FC236}">
                    <a16:creationId xmlns:a16="http://schemas.microsoft.com/office/drawing/2014/main" id="{231079EA-599A-943B-E6C1-2B0579AE479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10352242" y="2896733"/>
              <a:ext cx="16622946" cy="925191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6622946" cy="9251915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2205085" ay="-2805425" az="-171275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260273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Airplane">
                <a:extLst>
                  <a:ext uri="{FF2B5EF4-FFF2-40B4-BE49-F238E27FC236}">
                    <a16:creationId xmlns:a16="http://schemas.microsoft.com/office/drawing/2014/main" id="{231079EA-599A-943B-E6C1-2B0579AE479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0352242" y="2896733"/>
                <a:ext cx="16622946" cy="9251915"/>
              </a:xfrm>
              <a:prstGeom prst="rect">
                <a:avLst/>
              </a:prstGeom>
            </p:spPr>
          </p:pic>
        </mc:Fallback>
      </mc:AlternateContent>
      <p:grpSp>
        <p:nvGrpSpPr>
          <p:cNvPr id="2" name="Group 1">
            <a:extLst>
              <a:ext uri="{FF2B5EF4-FFF2-40B4-BE49-F238E27FC236}">
                <a16:creationId xmlns:a16="http://schemas.microsoft.com/office/drawing/2014/main" id="{CFC0FD4B-D720-4A36-1F7A-6AB1C666EE04}"/>
              </a:ext>
            </a:extLst>
          </p:cNvPr>
          <p:cNvGrpSpPr/>
          <p:nvPr/>
        </p:nvGrpSpPr>
        <p:grpSpPr>
          <a:xfrm>
            <a:off x="7088661" y="556917"/>
            <a:ext cx="6985000" cy="6965773"/>
            <a:chOff x="388361" y="595389"/>
            <a:chExt cx="6682891" cy="696577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96D6B84-87A8-3FD0-86AA-0455ED411318}"/>
                </a:ext>
              </a:extLst>
            </p:cNvPr>
            <p:cNvGrpSpPr/>
            <p:nvPr/>
          </p:nvGrpSpPr>
          <p:grpSpPr>
            <a:xfrm>
              <a:off x="388361" y="595389"/>
              <a:ext cx="6682891" cy="6965773"/>
              <a:chOff x="321063" y="553301"/>
              <a:chExt cx="6682891" cy="6965773"/>
            </a:xfrm>
          </p:grpSpPr>
          <p:sp>
            <p:nvSpPr>
              <p:cNvPr id="7" name="Rectangle: Rounded Corners 6">
                <a:extLst>
                  <a:ext uri="{FF2B5EF4-FFF2-40B4-BE49-F238E27FC236}">
                    <a16:creationId xmlns:a16="http://schemas.microsoft.com/office/drawing/2014/main" id="{949F3CD0-86C8-9D9B-F724-67ED506852FD}"/>
                  </a:ext>
                </a:extLst>
              </p:cNvPr>
              <p:cNvSpPr/>
              <p:nvPr/>
            </p:nvSpPr>
            <p:spPr>
              <a:xfrm>
                <a:off x="321063" y="553301"/>
                <a:ext cx="6682891" cy="6965773"/>
              </a:xfrm>
              <a:prstGeom prst="roundRect">
                <a:avLst/>
              </a:prstGeom>
              <a:gradFill flip="none" rotWithShape="1">
                <a:gsLst>
                  <a:gs pos="80000">
                    <a:srgbClr val="203864">
                      <a:alpha val="59000"/>
                      <a:lumMod val="91000"/>
                    </a:srgbClr>
                  </a:gs>
                  <a:gs pos="7000">
                    <a:schemeClr val="accent1">
                      <a:lumMod val="50000"/>
                    </a:schemeClr>
                  </a:gs>
                  <a:gs pos="96000">
                    <a:schemeClr val="accent1">
                      <a:lumMod val="50000"/>
                      <a:alpha val="38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107B8F70-F2AD-D47A-CED6-E7B55F71C04C}"/>
                  </a:ext>
                </a:extLst>
              </p:cNvPr>
              <p:cNvGrpSpPr/>
              <p:nvPr/>
            </p:nvGrpSpPr>
            <p:grpSpPr>
              <a:xfrm>
                <a:off x="625974" y="1001994"/>
                <a:ext cx="6204854" cy="5771224"/>
                <a:chOff x="355795" y="337122"/>
                <a:chExt cx="12321710" cy="2032589"/>
              </a:xfrm>
            </p:grpSpPr>
            <p:grpSp>
              <p:nvGrpSpPr>
                <p:cNvPr id="9" name="Group 8">
                  <a:extLst>
                    <a:ext uri="{FF2B5EF4-FFF2-40B4-BE49-F238E27FC236}">
                      <a16:creationId xmlns:a16="http://schemas.microsoft.com/office/drawing/2014/main" id="{14C8B888-2F23-083D-1182-CC5299B8B6DF}"/>
                    </a:ext>
                  </a:extLst>
                </p:cNvPr>
                <p:cNvGrpSpPr/>
                <p:nvPr/>
              </p:nvGrpSpPr>
              <p:grpSpPr>
                <a:xfrm>
                  <a:off x="445014" y="827517"/>
                  <a:ext cx="11776488" cy="500259"/>
                  <a:chOff x="6348273" y="746835"/>
                  <a:chExt cx="11776488" cy="500259"/>
                </a:xfrm>
              </p:grpSpPr>
              <p:sp>
                <p:nvSpPr>
                  <p:cNvPr id="48" name="Shape 3">
                    <a:extLst>
                      <a:ext uri="{FF2B5EF4-FFF2-40B4-BE49-F238E27FC236}">
                        <a16:creationId xmlns:a16="http://schemas.microsoft.com/office/drawing/2014/main" id="{074A294D-9E2E-C370-E912-30CB17AB7FA2}"/>
                      </a:ext>
                    </a:extLst>
                  </p:cNvPr>
                  <p:cNvSpPr/>
                  <p:nvPr/>
                </p:nvSpPr>
                <p:spPr>
                  <a:xfrm>
                    <a:off x="6348273" y="779910"/>
                    <a:ext cx="375527" cy="65459"/>
                  </a:xfrm>
                  <a:prstGeom prst="roundRect">
                    <a:avLst>
                      <a:gd name="adj" fmla="val 20000"/>
                    </a:avLst>
                  </a:prstGeom>
                  <a:solidFill>
                    <a:srgbClr val="E0D7F4"/>
                  </a:solidFill>
                  <a:ln w="7620">
                    <a:solidFill>
                      <a:srgbClr val="C6BDDA"/>
                    </a:solidFill>
                    <a:prstDash val="solid"/>
                  </a:ln>
                </p:spPr>
                <p:txBody>
                  <a:bodyPr/>
                  <a:lstStyle/>
                  <a:p>
                    <a:endParaRPr lang="en-IN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49" name="Text 4">
                    <a:extLst>
                      <a:ext uri="{FF2B5EF4-FFF2-40B4-BE49-F238E27FC236}">
                        <a16:creationId xmlns:a16="http://schemas.microsoft.com/office/drawing/2014/main" id="{2A0EA477-8D1E-18A0-6009-30EBF8C604FF}"/>
                      </a:ext>
                    </a:extLst>
                  </p:cNvPr>
                  <p:cNvSpPr/>
                  <p:nvPr/>
                </p:nvSpPr>
                <p:spPr>
                  <a:xfrm>
                    <a:off x="6356665" y="782080"/>
                    <a:ext cx="365864" cy="82473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rtlCol="0" anchor="t"/>
                  <a:lstStyle/>
                  <a:p>
                    <a:pPr algn="ctr" defTabSz="362925">
                      <a:lnSpc>
                        <a:spcPts val="1302"/>
                      </a:lnSpc>
                      <a:spcAft>
                        <a:spcPts val="378"/>
                      </a:spcAft>
                    </a:pPr>
                    <a:r>
                      <a:rPr lang="en-US" b="1" kern="0" spc="-32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/>
                        <a:ea typeface="p22-mackinac-pro" pitchFamily="34" charset="-122"/>
                        <a:cs typeface="Calibri"/>
                      </a:rPr>
                      <a:t>1</a:t>
                    </a:r>
                    <a:endParaRPr lang="en-US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50" name="Text 6">
                    <a:extLst>
                      <a:ext uri="{FF2B5EF4-FFF2-40B4-BE49-F238E27FC236}">
                        <a16:creationId xmlns:a16="http://schemas.microsoft.com/office/drawing/2014/main" id="{FDEEB344-4B34-FDD9-379D-FDDD7E35FF73}"/>
                      </a:ext>
                    </a:extLst>
                  </p:cNvPr>
                  <p:cNvSpPr/>
                  <p:nvPr/>
                </p:nvSpPr>
                <p:spPr>
                  <a:xfrm>
                    <a:off x="6887849" y="918306"/>
                    <a:ext cx="11236912" cy="32878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kern="1200" dirty="0">
                        <a:solidFill>
                          <a:schemeClr val="bg1"/>
                        </a:solidFill>
                        <a:latin typeface="Calibri"/>
                        <a:ea typeface="Eudoxus Sans"/>
                        <a:cs typeface="Calibri"/>
                      </a:rPr>
                      <a:t>As airlines restore capacity, competition intensifies, putting pressure on passenger yields.</a:t>
                    </a: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sp>
                <p:nvSpPr>
                  <p:cNvPr id="51" name="Text 5">
                    <a:extLst>
                      <a:ext uri="{FF2B5EF4-FFF2-40B4-BE49-F238E27FC236}">
                        <a16:creationId xmlns:a16="http://schemas.microsoft.com/office/drawing/2014/main" id="{064644E1-0561-DC5E-DF2F-68D7C479FA7B}"/>
                      </a:ext>
                    </a:extLst>
                  </p:cNvPr>
                  <p:cNvSpPr/>
                  <p:nvPr/>
                </p:nvSpPr>
                <p:spPr>
                  <a:xfrm>
                    <a:off x="6887850" y="746835"/>
                    <a:ext cx="9804066" cy="14507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US" sz="2000" b="1" kern="0" spc="-26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Heightened Competition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E0F34BAF-A5C7-E340-5ABE-400549029CF0}"/>
                    </a:ext>
                  </a:extLst>
                </p:cNvPr>
                <p:cNvGrpSpPr/>
                <p:nvPr/>
              </p:nvGrpSpPr>
              <p:grpSpPr>
                <a:xfrm>
                  <a:off x="355795" y="1859288"/>
                  <a:ext cx="12321710" cy="510423"/>
                  <a:chOff x="-3584193" y="5328630"/>
                  <a:chExt cx="12321710" cy="510423"/>
                </a:xfrm>
              </p:grpSpPr>
              <p:grpSp>
                <p:nvGrpSpPr>
                  <p:cNvPr id="38" name="Group 37">
                    <a:extLst>
                      <a:ext uri="{FF2B5EF4-FFF2-40B4-BE49-F238E27FC236}">
                        <a16:creationId xmlns:a16="http://schemas.microsoft.com/office/drawing/2014/main" id="{9433AB7E-82D0-337E-8543-EC9764F2C422}"/>
                      </a:ext>
                    </a:extLst>
                  </p:cNvPr>
                  <p:cNvGrpSpPr/>
                  <p:nvPr/>
                </p:nvGrpSpPr>
                <p:grpSpPr>
                  <a:xfrm>
                    <a:off x="-3584193" y="5328630"/>
                    <a:ext cx="349800" cy="172983"/>
                    <a:chOff x="-3046310" y="5597571"/>
                    <a:chExt cx="349800" cy="172983"/>
                  </a:xfrm>
                </p:grpSpPr>
                <p:sp>
                  <p:nvSpPr>
                    <p:cNvPr id="45" name="Shape 11">
                      <a:extLst>
                        <a:ext uri="{FF2B5EF4-FFF2-40B4-BE49-F238E27FC236}">
                          <a16:creationId xmlns:a16="http://schemas.microsoft.com/office/drawing/2014/main" id="{9A9D1C66-3BDC-89D3-C2F3-CBAA7F0051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46310" y="5597571"/>
                      <a:ext cx="349800" cy="72044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</p:sp>
                <p:sp>
                  <p:nvSpPr>
                    <p:cNvPr id="47" name="Text 12">
                      <a:extLst>
                        <a:ext uri="{FF2B5EF4-FFF2-40B4-BE49-F238E27FC236}">
                          <a16:creationId xmlns:a16="http://schemas.microsoft.com/office/drawing/2014/main" id="{B3FF2C4A-4421-76A2-C72A-BA23B0C9E2E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2863961" y="5603222"/>
                      <a:ext cx="76204" cy="167332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rtlCol="0" anchor="t"/>
                    <a:lstStyle/>
                    <a:p>
                      <a:pPr algn="ctr" defTabSz="362925">
                        <a:lnSpc>
                          <a:spcPts val="1302"/>
                        </a:lnSpc>
                        <a:spcAft>
                          <a:spcPts val="378"/>
                        </a:spcAft>
                      </a:pPr>
                      <a:r>
                        <a:rPr lang="en-US" b="1" kern="0" spc="-32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/>
                          <a:ea typeface="p22-mackinac-pro" pitchFamily="34" charset="-122"/>
                          <a:cs typeface="Calibri"/>
                        </a:rPr>
                        <a:t>3</a:t>
                      </a:r>
                      <a:endParaRPr lang="en-US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/>
                        <a:cs typeface="Calibri"/>
                      </a:endParaRPr>
                    </a:p>
                  </p:txBody>
                </p:sp>
              </p:grpSp>
              <p:sp>
                <p:nvSpPr>
                  <p:cNvPr id="42" name="Text 13">
                    <a:extLst>
                      <a:ext uri="{FF2B5EF4-FFF2-40B4-BE49-F238E27FC236}">
                        <a16:creationId xmlns:a16="http://schemas.microsoft.com/office/drawing/2014/main" id="{C11A098E-1F55-740B-D887-3E830F280B53}"/>
                      </a:ext>
                    </a:extLst>
                  </p:cNvPr>
                  <p:cNvSpPr/>
                  <p:nvPr/>
                </p:nvSpPr>
                <p:spPr>
                  <a:xfrm>
                    <a:off x="-3112141" y="5333997"/>
                    <a:ext cx="6450833" cy="16115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lIns="91440" tIns="45720" rIns="91440" bIns="45720" rtlCol="0" anchor="t"/>
                  <a:lstStyle/>
                  <a:p>
                    <a:pPr defTabSz="362925">
                      <a:lnSpc>
                        <a:spcPts val="1085"/>
                      </a:lnSpc>
                      <a:spcAft>
                        <a:spcPts val="378"/>
                      </a:spcAft>
                    </a:pPr>
                    <a:r>
                      <a:rPr lang="en-US" sz="2000" b="1" kern="0" spc="-26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Operating Cost Challenges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  <p:sp>
                <p:nvSpPr>
                  <p:cNvPr id="44" name="Text 14">
                    <a:extLst>
                      <a:ext uri="{FF2B5EF4-FFF2-40B4-BE49-F238E27FC236}">
                        <a16:creationId xmlns:a16="http://schemas.microsoft.com/office/drawing/2014/main" id="{588BAFEC-FAE7-4E2B-0E77-C8DEA6CCA72E}"/>
                      </a:ext>
                    </a:extLst>
                  </p:cNvPr>
                  <p:cNvSpPr/>
                  <p:nvPr/>
                </p:nvSpPr>
                <p:spPr>
                  <a:xfrm>
                    <a:off x="-3314029" y="5517999"/>
                    <a:ext cx="12051546" cy="321054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kern="1200">
                        <a:solidFill>
                          <a:schemeClr val="bg1"/>
                        </a:solidFill>
                        <a:latin typeface="Calibri"/>
                        <a:cs typeface="Calibri"/>
                      </a:rPr>
                      <a:t>High fuel prices, inflationary pressures, and supply chain constraints increase the financial burden on airlines.</a:t>
                    </a:r>
                    <a:endParaRPr lang="en-US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</p:grpSp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8F38D60B-F52C-2990-345B-CCC39D07E702}"/>
                    </a:ext>
                  </a:extLst>
                </p:cNvPr>
                <p:cNvGrpSpPr/>
                <p:nvPr/>
              </p:nvGrpSpPr>
              <p:grpSpPr>
                <a:xfrm>
                  <a:off x="390729" y="1324552"/>
                  <a:ext cx="11830772" cy="469908"/>
                  <a:chOff x="1103423" y="3839152"/>
                  <a:chExt cx="11830772" cy="469908"/>
                </a:xfrm>
              </p:grpSpPr>
              <p:sp>
                <p:nvSpPr>
                  <p:cNvPr id="14" name="Text 10">
                    <a:extLst>
                      <a:ext uri="{FF2B5EF4-FFF2-40B4-BE49-F238E27FC236}">
                        <a16:creationId xmlns:a16="http://schemas.microsoft.com/office/drawing/2014/main" id="{E4026DE7-6CFE-F9BA-AEE7-C5648F9801BB}"/>
                      </a:ext>
                    </a:extLst>
                  </p:cNvPr>
                  <p:cNvSpPr/>
                  <p:nvPr/>
                </p:nvSpPr>
                <p:spPr>
                  <a:xfrm>
                    <a:off x="1540540" y="4026820"/>
                    <a:ext cx="11393655" cy="282240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kern="1200" dirty="0">
                        <a:solidFill>
                          <a:schemeClr val="bg1"/>
                        </a:solidFill>
                        <a:latin typeface="Calibri"/>
                        <a:ea typeface="Eudoxus Sans"/>
                        <a:cs typeface="Calibri"/>
                      </a:rPr>
                      <a:t>Heightened global tensions and economic uncertainty can disrupt air travel and affect passenger demand.</a:t>
                    </a: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8B1269C9-6728-F8A1-A08E-9992A861CAB5}"/>
                      </a:ext>
                    </a:extLst>
                  </p:cNvPr>
                  <p:cNvGrpSpPr/>
                  <p:nvPr/>
                </p:nvGrpSpPr>
                <p:grpSpPr>
                  <a:xfrm>
                    <a:off x="1103423" y="3856898"/>
                    <a:ext cx="491266" cy="100743"/>
                    <a:chOff x="1224446" y="3722427"/>
                    <a:chExt cx="491266" cy="100743"/>
                  </a:xfrm>
                </p:grpSpPr>
                <p:sp>
                  <p:nvSpPr>
                    <p:cNvPr id="17" name="Shape 11">
                      <a:extLst>
                        <a:ext uri="{FF2B5EF4-FFF2-40B4-BE49-F238E27FC236}">
                          <a16:creationId xmlns:a16="http://schemas.microsoft.com/office/drawing/2014/main" id="{C7EB77E7-0B0E-0EE1-F2C1-8EBE6D779D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64631" y="3740710"/>
                      <a:ext cx="381287" cy="70038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</p:sp>
                <p:sp>
                  <p:nvSpPr>
                    <p:cNvPr id="37" name="Text 11">
                      <a:extLst>
                        <a:ext uri="{FF2B5EF4-FFF2-40B4-BE49-F238E27FC236}">
                          <a16:creationId xmlns:a16="http://schemas.microsoft.com/office/drawing/2014/main" id="{D4AE6B43-74C2-DEBD-F3C3-E11670B1F5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4446" y="3722427"/>
                      <a:ext cx="491266" cy="100743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lIns="91440" tIns="45720" rIns="91440" bIns="45720" rtlCol="0" anchor="t"/>
                    <a:lstStyle/>
                    <a:p>
                      <a:pPr algn="ctr" defTabSz="511058">
                        <a:lnSpc>
                          <a:spcPts val="1834"/>
                        </a:lnSpc>
                        <a:spcAft>
                          <a:spcPts val="486"/>
                        </a:spcAft>
                      </a:pPr>
                      <a:r>
                        <a:rPr lang="en-US" sz="1400" b="1" kern="0" spc="-45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p22-mackinac-pro"/>
                          <a:ea typeface="p22-mackinac-pro"/>
                        </a:rPr>
                        <a:t>2</a:t>
                      </a:r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p22-mackinac-pro"/>
                        <a:ea typeface="p22-mackinac-pro"/>
                        <a:cs typeface="Calibri"/>
                      </a:endParaRPr>
                    </a:p>
                  </p:txBody>
                </p:sp>
              </p:grpSp>
              <p:sp>
                <p:nvSpPr>
                  <p:cNvPr id="16" name="Text 9">
                    <a:extLst>
                      <a:ext uri="{FF2B5EF4-FFF2-40B4-BE49-F238E27FC236}">
                        <a16:creationId xmlns:a16="http://schemas.microsoft.com/office/drawing/2014/main" id="{23B0886F-82D3-ECDC-681C-DE2982BFD7B1}"/>
                      </a:ext>
                    </a:extLst>
                  </p:cNvPr>
                  <p:cNvSpPr/>
                  <p:nvPr/>
                </p:nvSpPr>
                <p:spPr>
                  <a:xfrm>
                    <a:off x="1633042" y="3839152"/>
                    <a:ext cx="10672521" cy="217672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US" sz="2000" b="1" kern="0" spc="-26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Geopolitical Tensions and Economic Uncertainty</a:t>
                    </a:r>
                    <a:endParaRPr lang="en-US" sz="200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sp>
              <p:nvSpPr>
                <p:cNvPr id="13" name="Text 2">
                  <a:extLst>
                    <a:ext uri="{FF2B5EF4-FFF2-40B4-BE49-F238E27FC236}">
                      <a16:creationId xmlns:a16="http://schemas.microsoft.com/office/drawing/2014/main" id="{74CA72C9-C296-0688-13AC-FE1CB60212E5}"/>
                    </a:ext>
                  </a:extLst>
                </p:cNvPr>
                <p:cNvSpPr/>
                <p:nvPr/>
              </p:nvSpPr>
              <p:spPr>
                <a:xfrm>
                  <a:off x="764444" y="337122"/>
                  <a:ext cx="10754831" cy="328788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ct val="0"/>
                    </a:spcBef>
                    <a:spcAft>
                      <a:spcPts val="600"/>
                    </a:spcAft>
                  </a:pPr>
                  <a:r>
                    <a:rPr lang="en-US" sz="4800" b="1" i="1" kern="1200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 </a:t>
                  </a:r>
                  <a:r>
                    <a:rPr lang="en-US" sz="4800" b="1" i="1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Observation</a:t>
                  </a:r>
                  <a:r>
                    <a:rPr lang="en-US" sz="4800" b="1" i="1" kern="1200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: </a:t>
                  </a:r>
                  <a:endParaRPr lang="en-US" sz="4800" b="1" i="1" kern="1200" spc="-83" dirty="0">
                    <a:solidFill>
                      <a:schemeClr val="bg1"/>
                    </a:solidFill>
                    <a:latin typeface="+mj-lt"/>
                    <a:ea typeface="+mj-ea"/>
                    <a:cs typeface="Calibri Light"/>
                  </a:endParaRPr>
                </a:p>
              </p:txBody>
            </p:sp>
          </p:grpSp>
        </p:grp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EAE8F8B0-022D-DBC1-513E-A167B36A77D2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61" y="1977625"/>
              <a:ext cx="3405819" cy="0"/>
            </a:xfrm>
            <a:prstGeom prst="line">
              <a:avLst/>
            </a:prstGeom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B8E1894-20C6-3260-0251-2D9E26DB93F3}"/>
              </a:ext>
            </a:extLst>
          </p:cNvPr>
          <p:cNvGrpSpPr/>
          <p:nvPr/>
        </p:nvGrpSpPr>
        <p:grpSpPr>
          <a:xfrm>
            <a:off x="15448357" y="704455"/>
            <a:ext cx="6606211" cy="6923686"/>
            <a:chOff x="7548370" y="608507"/>
            <a:chExt cx="6606211" cy="6923686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09DFB223-73A3-92F6-8524-D64916668F3E}"/>
                </a:ext>
              </a:extLst>
            </p:cNvPr>
            <p:cNvSpPr/>
            <p:nvPr/>
          </p:nvSpPr>
          <p:spPr>
            <a:xfrm flipH="1">
              <a:off x="7568805" y="608507"/>
              <a:ext cx="6585776" cy="6923686"/>
            </a:xfrm>
            <a:prstGeom prst="roundRect">
              <a:avLst/>
            </a:prstGeom>
            <a:gradFill flip="none" rotWithShape="1">
              <a:gsLst>
                <a:gs pos="80000">
                  <a:srgbClr val="203864">
                    <a:alpha val="59000"/>
                    <a:lumMod val="91000"/>
                  </a:srgbClr>
                </a:gs>
                <a:gs pos="7000">
                  <a:schemeClr val="accent1">
                    <a:lumMod val="50000"/>
                  </a:schemeClr>
                </a:gs>
                <a:gs pos="96000">
                  <a:schemeClr val="accent1">
                    <a:lumMod val="50000"/>
                    <a:alpha val="38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44833BE7-DFEC-E781-3B1A-CCDF6DA224FD}"/>
                </a:ext>
              </a:extLst>
            </p:cNvPr>
            <p:cNvGrpSpPr/>
            <p:nvPr/>
          </p:nvGrpSpPr>
          <p:grpSpPr>
            <a:xfrm>
              <a:off x="7790472" y="1164857"/>
              <a:ext cx="6296811" cy="5913944"/>
              <a:chOff x="1596581" y="4409927"/>
              <a:chExt cx="6574340" cy="2888981"/>
            </a:xfrm>
          </p:grpSpPr>
          <p:sp>
            <p:nvSpPr>
              <p:cNvPr id="69" name="Text 2">
                <a:extLst>
                  <a:ext uri="{FF2B5EF4-FFF2-40B4-BE49-F238E27FC236}">
                    <a16:creationId xmlns:a16="http://schemas.microsoft.com/office/drawing/2014/main" id="{3585EBC5-6387-5126-AFC1-DFEDC8D6835A}"/>
                  </a:ext>
                </a:extLst>
              </p:cNvPr>
              <p:cNvSpPr/>
              <p:nvPr/>
            </p:nvSpPr>
            <p:spPr>
              <a:xfrm>
                <a:off x="1596581" y="4409927"/>
                <a:ext cx="3215052" cy="341229"/>
              </a:xfrm>
              <a:prstGeom prst="rect">
                <a:avLst/>
              </a:prstGeom>
              <a:noFill/>
              <a:ln/>
            </p:spPr>
            <p:txBody>
              <a:bodyPr wrap="none" lIns="91440" tIns="45720" rIns="91440" bIns="45720" rtlCol="0" anchor="t"/>
              <a:lstStyle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813816">
                  <a:lnSpc>
                    <a:spcPts val="4867"/>
                  </a:lnSpc>
                  <a:spcAft>
                    <a:spcPts val="600"/>
                  </a:spcAft>
                </a:pPr>
                <a:r>
                  <a:rPr lang="en-US" sz="4800" b="1" i="1" kern="0" spc="-117" dirty="0">
                    <a:solidFill>
                      <a:schemeClr val="bg1"/>
                    </a:solidFill>
                    <a:latin typeface="+mj-lt"/>
                    <a:ea typeface="+mn-ea"/>
                    <a:cs typeface="+mn-cs"/>
                  </a:rPr>
                  <a:t>  Opinion: </a:t>
                </a:r>
                <a:endParaRPr lang="en-US" sz="5400" i="1" dirty="0">
                  <a:solidFill>
                    <a:schemeClr val="bg1"/>
                  </a:solidFill>
                  <a:latin typeface="+mj-lt"/>
                  <a:ea typeface="p22-mackinac-pro"/>
                  <a:cs typeface="Calibri"/>
                </a:endParaRPr>
              </a:p>
            </p:txBody>
          </p:sp>
          <p:sp>
            <p:nvSpPr>
              <p:cNvPr id="70" name="Text 3">
                <a:extLst>
                  <a:ext uri="{FF2B5EF4-FFF2-40B4-BE49-F238E27FC236}">
                    <a16:creationId xmlns:a16="http://schemas.microsoft.com/office/drawing/2014/main" id="{C61FFCE8-6F90-A9FF-A48F-6BC84C6024F0}"/>
                  </a:ext>
                </a:extLst>
              </p:cNvPr>
              <p:cNvSpPr/>
              <p:nvPr/>
            </p:nvSpPr>
            <p:spPr>
              <a:xfrm>
                <a:off x="1596581" y="4987972"/>
                <a:ext cx="3402378" cy="232735"/>
              </a:xfrm>
              <a:prstGeom prst="rect">
                <a:avLst/>
              </a:prstGeom>
              <a:noFill/>
              <a:ln/>
            </p:spPr>
            <p:txBody>
              <a:bodyPr wrap="none" lIns="91440" tIns="45720" rIns="91440" bIns="45720" rtlCol="0" anchor="t"/>
              <a:lstStyle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813816">
                  <a:lnSpc>
                    <a:spcPts val="2433"/>
                  </a:lnSpc>
                  <a:spcAft>
                    <a:spcPts val="600"/>
                  </a:spcAft>
                </a:pPr>
                <a:r>
                  <a:rPr lang="en-US" sz="2000" b="1" kern="0" spc="-59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+mn-lt"/>
                    <a:ea typeface="p22-mackinac-pro"/>
                    <a:cs typeface="+mn-cs"/>
                  </a:rPr>
                  <a:t>Positive Outlook</a:t>
                </a:r>
                <a:endParaRPr lang="en-US" sz="24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Calibri"/>
                  <a:ea typeface="p22-mackinac-pro"/>
                  <a:cs typeface="Calibri"/>
                </a:endParaRPr>
              </a:p>
            </p:txBody>
          </p:sp>
          <p:sp>
            <p:nvSpPr>
              <p:cNvPr id="72" name="Text 4">
                <a:extLst>
                  <a:ext uri="{FF2B5EF4-FFF2-40B4-BE49-F238E27FC236}">
                    <a16:creationId xmlns:a16="http://schemas.microsoft.com/office/drawing/2014/main" id="{93220001-A7E3-4BC1-001A-6B4C8D34F04E}"/>
                  </a:ext>
                </a:extLst>
              </p:cNvPr>
              <p:cNvSpPr/>
              <p:nvPr/>
            </p:nvSpPr>
            <p:spPr>
              <a:xfrm>
                <a:off x="1863301" y="5209619"/>
                <a:ext cx="6260560" cy="413956"/>
              </a:xfrm>
              <a:prstGeom prst="rect">
                <a:avLst/>
              </a:prstGeom>
              <a:noFill/>
              <a:ln/>
            </p:spPr>
            <p:txBody>
              <a:bodyPr wrap="square" lIns="91440" tIns="45720" rIns="91440" bIns="45720" rtlCol="0" anchor="t"/>
              <a:lstStyle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 defTabSz="813816">
                  <a:lnSpc>
                    <a:spcPts val="2491"/>
                  </a:lnSpc>
                  <a:spcAft>
                    <a:spcPts val="600"/>
                  </a:spcAft>
                </a:pPr>
                <a:r>
                  <a:rPr lang="en-US" kern="1200" dirty="0">
                    <a:solidFill>
                      <a:schemeClr val="bg1"/>
                    </a:solidFill>
                    <a:latin typeface="Calibri"/>
                    <a:ea typeface="Eudoxus Sans" pitchFamily="34" charset="-122"/>
                    <a:cs typeface="Calibri Light"/>
                  </a:rPr>
                  <a:t>The Air India-Vistara merger holds immense potential for India's aviation landscape.</a:t>
                </a:r>
                <a:endParaRPr lang="en-US" dirty="0">
                  <a:solidFill>
                    <a:schemeClr val="bg1"/>
                  </a:solidFill>
                  <a:latin typeface="Calibri"/>
                  <a:cs typeface="Calibri Light"/>
                </a:endParaRPr>
              </a:p>
            </p:txBody>
          </p:sp>
          <p:sp>
            <p:nvSpPr>
              <p:cNvPr id="73" name="Text 5">
                <a:extLst>
                  <a:ext uri="{FF2B5EF4-FFF2-40B4-BE49-F238E27FC236}">
                    <a16:creationId xmlns:a16="http://schemas.microsoft.com/office/drawing/2014/main" id="{9077B57C-C48C-5AB2-5A1B-C7A27C8B1272}"/>
                  </a:ext>
                </a:extLst>
              </p:cNvPr>
              <p:cNvSpPr/>
              <p:nvPr/>
            </p:nvSpPr>
            <p:spPr>
              <a:xfrm>
                <a:off x="1856273" y="5654591"/>
                <a:ext cx="6282885" cy="456039"/>
              </a:xfrm>
              <a:prstGeom prst="rect">
                <a:avLst/>
              </a:prstGeom>
              <a:noFill/>
              <a:ln/>
            </p:spPr>
            <p:txBody>
              <a:bodyPr wrap="square" lIns="91440" tIns="45720" rIns="91440" bIns="45720" rtlCol="0" anchor="t"/>
              <a:lstStyle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 defTabSz="813816">
                  <a:lnSpc>
                    <a:spcPts val="2491"/>
                  </a:lnSpc>
                  <a:spcAft>
                    <a:spcPts val="600"/>
                  </a:spcAft>
                </a:pPr>
                <a:r>
                  <a:rPr lang="en-US" kern="1200" dirty="0">
                    <a:solidFill>
                      <a:schemeClr val="bg1"/>
                    </a:solidFill>
                    <a:latin typeface="Calibri"/>
                    <a:ea typeface="Eudoxus Sans" pitchFamily="34" charset="-122"/>
                    <a:cs typeface="Calibri"/>
                  </a:rPr>
                  <a:t>The combined entity can offer improved connectivity and a compelling travel experience.</a:t>
                </a:r>
                <a:endParaRPr lang="en-US" dirty="0">
                  <a:solidFill>
                    <a:schemeClr val="bg1"/>
                  </a:solidFill>
                  <a:latin typeface="Calibri"/>
                  <a:cs typeface="Calibri"/>
                </a:endParaRPr>
              </a:p>
            </p:txBody>
          </p: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82710B1E-6870-F6C4-696A-C30D3FB8E0FF}"/>
                  </a:ext>
                </a:extLst>
              </p:cNvPr>
              <p:cNvGrpSpPr/>
              <p:nvPr/>
            </p:nvGrpSpPr>
            <p:grpSpPr>
              <a:xfrm>
                <a:off x="1697699" y="6126871"/>
                <a:ext cx="6473222" cy="1172037"/>
                <a:chOff x="1697699" y="6126871"/>
                <a:chExt cx="6473222" cy="1172037"/>
              </a:xfrm>
            </p:grpSpPr>
            <p:sp>
              <p:nvSpPr>
                <p:cNvPr id="75" name="Text 6">
                  <a:extLst>
                    <a:ext uri="{FF2B5EF4-FFF2-40B4-BE49-F238E27FC236}">
                      <a16:creationId xmlns:a16="http://schemas.microsoft.com/office/drawing/2014/main" id="{814C54E7-E1B2-0CB9-7163-59061D4E5CE6}"/>
                    </a:ext>
                  </a:extLst>
                </p:cNvPr>
                <p:cNvSpPr/>
                <p:nvPr/>
              </p:nvSpPr>
              <p:spPr>
                <a:xfrm>
                  <a:off x="1697699" y="6126871"/>
                  <a:ext cx="2777491" cy="228734"/>
                </a:xfrm>
                <a:prstGeom prst="rect">
                  <a:avLst/>
                </a:prstGeom>
                <a:noFill/>
                <a:ln/>
              </p:spPr>
              <p:txBody>
                <a:bodyPr wrap="none" lIns="91440" tIns="45720" rIns="91440" bIns="45720" rtlCol="0" anchor="t"/>
                <a:lstStyle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813816">
                    <a:lnSpc>
                      <a:spcPts val="2433"/>
                    </a:lnSpc>
                    <a:spcAft>
                      <a:spcPts val="600"/>
                    </a:spcAft>
                  </a:pPr>
                  <a:r>
                    <a:rPr lang="en-US" sz="2000" b="1" kern="0" spc="-59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+mn-lt"/>
                      <a:ea typeface="p22-mackinac-pro"/>
                      <a:cs typeface="+mn-cs"/>
                    </a:rPr>
                    <a:t>Cautionary Notes</a:t>
                  </a:r>
                  <a:endParaRPr lang="en-US" sz="24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Calibri"/>
                    <a:ea typeface="p22-mackinac-pro"/>
                    <a:cs typeface="Calibri"/>
                  </a:endParaRPr>
                </a:p>
              </p:txBody>
            </p:sp>
            <p:sp>
              <p:nvSpPr>
                <p:cNvPr id="76" name="Text 7">
                  <a:extLst>
                    <a:ext uri="{FF2B5EF4-FFF2-40B4-BE49-F238E27FC236}">
                      <a16:creationId xmlns:a16="http://schemas.microsoft.com/office/drawing/2014/main" id="{AD8CE3F3-DBC1-CEF2-9F16-8B8F4321CA0E}"/>
                    </a:ext>
                  </a:extLst>
                </p:cNvPr>
                <p:cNvSpPr/>
                <p:nvPr/>
              </p:nvSpPr>
              <p:spPr>
                <a:xfrm>
                  <a:off x="1840976" y="6384756"/>
                  <a:ext cx="6282885" cy="401840"/>
                </a:xfrm>
                <a:prstGeom prst="rect">
                  <a:avLst/>
                </a:prstGeom>
                <a:noFill/>
                <a:ln/>
              </p:spPr>
              <p:txBody>
                <a:bodyPr wrap="square" lIns="91440" tIns="45720" rIns="91440" bIns="45720" rtlCol="0" anchor="t"/>
                <a:lstStyle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just" defTabSz="813816">
                    <a:lnSpc>
                      <a:spcPts val="2491"/>
                    </a:lnSpc>
                    <a:spcAft>
                      <a:spcPts val="600"/>
                    </a:spcAft>
                  </a:pPr>
                  <a:r>
                    <a:rPr lang="en-US" kern="1200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rPr>
                    <a:t>Successful execution of the merger, regulatory approvals, and strategic planning will be critical.</a:t>
                  </a:r>
                  <a:endParaRPr lang="en-US" dirty="0">
                    <a:solidFill>
                      <a:schemeClr val="bg1"/>
                    </a:solidFill>
                    <a:latin typeface="Calibri"/>
                    <a:ea typeface="Eudoxus Sans"/>
                    <a:cs typeface="Calibri"/>
                  </a:endParaRPr>
                </a:p>
              </p:txBody>
            </p:sp>
            <p:sp>
              <p:nvSpPr>
                <p:cNvPr id="77" name="Text 8">
                  <a:extLst>
                    <a:ext uri="{FF2B5EF4-FFF2-40B4-BE49-F238E27FC236}">
                      <a16:creationId xmlns:a16="http://schemas.microsoft.com/office/drawing/2014/main" id="{B3FF3DE3-6CF3-433A-918F-21DA36983CC6}"/>
                    </a:ext>
                  </a:extLst>
                </p:cNvPr>
                <p:cNvSpPr/>
                <p:nvPr/>
              </p:nvSpPr>
              <p:spPr>
                <a:xfrm>
                  <a:off x="1829375" y="6805471"/>
                  <a:ext cx="6341546" cy="493437"/>
                </a:xfrm>
                <a:prstGeom prst="rect">
                  <a:avLst/>
                </a:prstGeom>
                <a:noFill/>
                <a:ln/>
              </p:spPr>
              <p:txBody>
                <a:bodyPr wrap="square" lIns="91440" tIns="45720" rIns="91440" bIns="45720" rtlCol="0" anchor="t"/>
                <a:lstStyle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just" defTabSz="813816">
                    <a:lnSpc>
                      <a:spcPts val="2491"/>
                    </a:lnSpc>
                    <a:spcAft>
                      <a:spcPts val="600"/>
                    </a:spcAft>
                  </a:pPr>
                  <a:r>
                    <a:rPr lang="en-US" kern="1200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rPr>
                    <a:t>Vistara and Air India must prioritize customer satisfaction, operational efficiency, and financial stability.</a:t>
                  </a:r>
                  <a:endParaRPr lang="en-US" dirty="0">
                    <a:solidFill>
                      <a:schemeClr val="bg1"/>
                    </a:solidFill>
                    <a:latin typeface="Calibri"/>
                    <a:ea typeface="Eudoxus Sans"/>
                    <a:cs typeface="Calibri"/>
                  </a:endParaRPr>
                </a:p>
              </p:txBody>
            </p:sp>
          </p:grpSp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8C9CE54F-D5B0-8A33-CB97-6BC1DE903AE9}"/>
                </a:ext>
              </a:extLst>
            </p:cNvPr>
            <p:cNvGrpSpPr/>
            <p:nvPr/>
          </p:nvGrpSpPr>
          <p:grpSpPr>
            <a:xfrm>
              <a:off x="7591504" y="3815188"/>
              <a:ext cx="537818" cy="468236"/>
              <a:chOff x="10758308" y="7223554"/>
              <a:chExt cx="474882" cy="471347"/>
            </a:xfrm>
          </p:grpSpPr>
          <p:sp>
            <p:nvSpPr>
              <p:cNvPr id="67" name="Shape 11">
                <a:extLst>
                  <a:ext uri="{FF2B5EF4-FFF2-40B4-BE49-F238E27FC236}">
                    <a16:creationId xmlns:a16="http://schemas.microsoft.com/office/drawing/2014/main" id="{6C6D0491-3430-CDC6-1CED-AF2BB2FAA248}"/>
                  </a:ext>
                </a:extLst>
              </p:cNvPr>
              <p:cNvSpPr/>
              <p:nvPr/>
            </p:nvSpPr>
            <p:spPr>
              <a:xfrm>
                <a:off x="10916381" y="7223556"/>
                <a:ext cx="186974" cy="256869"/>
              </a:xfrm>
              <a:prstGeom prst="roundRect">
                <a:avLst>
                  <a:gd name="adj" fmla="val 20000"/>
                </a:avLst>
              </a:prstGeom>
              <a:solidFill>
                <a:srgbClr val="E0D7F4"/>
              </a:solidFill>
              <a:ln w="7620">
                <a:solidFill>
                  <a:srgbClr val="C6BDDA"/>
                </a:solidFill>
                <a:prstDash val="solid"/>
              </a:ln>
            </p:spPr>
          </p:sp>
          <p:sp>
            <p:nvSpPr>
              <p:cNvPr id="68" name="Text 11">
                <a:extLst>
                  <a:ext uri="{FF2B5EF4-FFF2-40B4-BE49-F238E27FC236}">
                    <a16:creationId xmlns:a16="http://schemas.microsoft.com/office/drawing/2014/main" id="{C4D5FE86-93DF-F44C-6450-0D002AD6CAD3}"/>
                  </a:ext>
                </a:extLst>
              </p:cNvPr>
              <p:cNvSpPr/>
              <p:nvPr/>
            </p:nvSpPr>
            <p:spPr>
              <a:xfrm>
                <a:off x="10758308" y="7223554"/>
                <a:ext cx="474882" cy="471347"/>
              </a:xfrm>
              <a:prstGeom prst="rect">
                <a:avLst/>
              </a:prstGeom>
              <a:noFill/>
              <a:ln/>
            </p:spPr>
            <p:txBody>
              <a:bodyPr wrap="none" lIns="91440" tIns="45720" rIns="91440" bIns="45720" rtlCol="0" anchor="t"/>
              <a:lstStyle/>
              <a:p>
                <a:pPr algn="ctr" defTabSz="511058">
                  <a:lnSpc>
                    <a:spcPts val="1834"/>
                  </a:lnSpc>
                  <a:spcAft>
                    <a:spcPts val="486"/>
                  </a:spcAft>
                </a:pPr>
                <a:r>
                  <a:rPr lang="en-US" sz="1400" b="1" kern="0" spc="-45">
                    <a:latin typeface="p22-mackinac-pro"/>
                    <a:ea typeface="p22-mackinac-pro"/>
                  </a:rPr>
                  <a:t>2</a:t>
                </a:r>
                <a:endParaRPr lang="en-US" sz="1400">
                  <a:latin typeface="p22-mackinac-pro"/>
                  <a:ea typeface="p22-mackinac-pro"/>
                  <a:cs typeface="Calibri"/>
                </a:endParaRP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79ADBF84-E7ED-6E0C-15A1-93B451E8141C}"/>
                </a:ext>
              </a:extLst>
            </p:cNvPr>
            <p:cNvGrpSpPr/>
            <p:nvPr/>
          </p:nvGrpSpPr>
          <p:grpSpPr>
            <a:xfrm>
              <a:off x="7782916" y="2904038"/>
              <a:ext cx="186974" cy="237217"/>
              <a:chOff x="9917578" y="7274297"/>
              <a:chExt cx="186974" cy="237217"/>
            </a:xfrm>
          </p:grpSpPr>
          <p:sp>
            <p:nvSpPr>
              <p:cNvPr id="65" name="Shape 3">
                <a:extLst>
                  <a:ext uri="{FF2B5EF4-FFF2-40B4-BE49-F238E27FC236}">
                    <a16:creationId xmlns:a16="http://schemas.microsoft.com/office/drawing/2014/main" id="{C262EDB2-2501-BBC3-75B1-614575FDF415}"/>
                  </a:ext>
                </a:extLst>
              </p:cNvPr>
              <p:cNvSpPr/>
              <p:nvPr/>
            </p:nvSpPr>
            <p:spPr>
              <a:xfrm>
                <a:off x="9917578" y="7274297"/>
                <a:ext cx="186974" cy="237217"/>
              </a:xfrm>
              <a:prstGeom prst="roundRect">
                <a:avLst>
                  <a:gd name="adj" fmla="val 20000"/>
                </a:avLst>
              </a:prstGeom>
              <a:solidFill>
                <a:srgbClr val="E0D7F4"/>
              </a:solidFill>
              <a:ln w="7620">
                <a:solidFill>
                  <a:srgbClr val="C6BDDA"/>
                </a:solidFill>
                <a:prstDash val="solid"/>
              </a:ln>
            </p:spPr>
            <p:txBody>
              <a:bodyPr/>
              <a:lstStyle/>
              <a:p>
                <a:endParaRPr lang="en-IN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Text 4">
                <a:extLst>
                  <a:ext uri="{FF2B5EF4-FFF2-40B4-BE49-F238E27FC236}">
                    <a16:creationId xmlns:a16="http://schemas.microsoft.com/office/drawing/2014/main" id="{52E221A5-D81A-FA55-8F12-34F726BA5903}"/>
                  </a:ext>
                </a:extLst>
              </p:cNvPr>
              <p:cNvSpPr/>
              <p:nvPr/>
            </p:nvSpPr>
            <p:spPr>
              <a:xfrm>
                <a:off x="9987621" y="7294097"/>
                <a:ext cx="46888" cy="19761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 defTabSz="362925">
                  <a:lnSpc>
                    <a:spcPts val="1302"/>
                  </a:lnSpc>
                  <a:spcAft>
                    <a:spcPts val="378"/>
                  </a:spcAft>
                </a:pPr>
                <a:r>
                  <a:rPr lang="en-US" sz="1600" b="1" kern="0" spc="-32">
                    <a:latin typeface="Calibri"/>
                    <a:ea typeface="p22-mackinac-pro" pitchFamily="34" charset="-122"/>
                    <a:cs typeface="Calibri"/>
                  </a:rPr>
                  <a:t>1</a:t>
                </a:r>
                <a:endParaRPr lang="en-US" sz="1600">
                  <a:latin typeface="Calibri"/>
                  <a:cs typeface="Calibri"/>
                </a:endParaRP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AFDFE64C-8ED8-2EA1-5B74-BB569165253F}"/>
                </a:ext>
              </a:extLst>
            </p:cNvPr>
            <p:cNvGrpSpPr/>
            <p:nvPr/>
          </p:nvGrpSpPr>
          <p:grpSpPr>
            <a:xfrm>
              <a:off x="7725204" y="5306711"/>
              <a:ext cx="186974" cy="237217"/>
              <a:chOff x="9917578" y="7274297"/>
              <a:chExt cx="186974" cy="237217"/>
            </a:xfrm>
          </p:grpSpPr>
          <p:sp>
            <p:nvSpPr>
              <p:cNvPr id="63" name="Shape 3">
                <a:extLst>
                  <a:ext uri="{FF2B5EF4-FFF2-40B4-BE49-F238E27FC236}">
                    <a16:creationId xmlns:a16="http://schemas.microsoft.com/office/drawing/2014/main" id="{06F325F0-0596-9A15-DE3C-2382DD80EC24}"/>
                  </a:ext>
                </a:extLst>
              </p:cNvPr>
              <p:cNvSpPr/>
              <p:nvPr/>
            </p:nvSpPr>
            <p:spPr>
              <a:xfrm>
                <a:off x="9917578" y="7274297"/>
                <a:ext cx="186974" cy="237217"/>
              </a:xfrm>
              <a:prstGeom prst="roundRect">
                <a:avLst>
                  <a:gd name="adj" fmla="val 20000"/>
                </a:avLst>
              </a:prstGeom>
              <a:solidFill>
                <a:srgbClr val="E0D7F4"/>
              </a:solidFill>
              <a:ln w="7620">
                <a:solidFill>
                  <a:srgbClr val="C6BDDA"/>
                </a:solidFill>
                <a:prstDash val="solid"/>
              </a:ln>
            </p:spPr>
            <p:txBody>
              <a:bodyPr/>
              <a:lstStyle/>
              <a:p>
                <a:endParaRPr lang="en-IN">
                  <a:solidFill>
                    <a:schemeClr val="bg1"/>
                  </a:solidFill>
                </a:endParaRPr>
              </a:p>
            </p:txBody>
          </p:sp>
          <p:sp>
            <p:nvSpPr>
              <p:cNvPr id="64" name="Text 4">
                <a:extLst>
                  <a:ext uri="{FF2B5EF4-FFF2-40B4-BE49-F238E27FC236}">
                    <a16:creationId xmlns:a16="http://schemas.microsoft.com/office/drawing/2014/main" id="{634805EE-5947-9DBC-4B48-83895D49096C}"/>
                  </a:ext>
                </a:extLst>
              </p:cNvPr>
              <p:cNvSpPr/>
              <p:nvPr/>
            </p:nvSpPr>
            <p:spPr>
              <a:xfrm>
                <a:off x="9987621" y="7294097"/>
                <a:ext cx="46888" cy="19761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 defTabSz="362925">
                  <a:lnSpc>
                    <a:spcPts val="1302"/>
                  </a:lnSpc>
                  <a:spcAft>
                    <a:spcPts val="378"/>
                  </a:spcAft>
                </a:pPr>
                <a:r>
                  <a:rPr lang="en-US" sz="1600" b="1" kern="0" spc="-32">
                    <a:latin typeface="Calibri"/>
                    <a:ea typeface="p22-mackinac-pro" pitchFamily="34" charset="-122"/>
                    <a:cs typeface="Calibri"/>
                  </a:rPr>
                  <a:t>1</a:t>
                </a:r>
                <a:endParaRPr lang="en-US" sz="1600">
                  <a:latin typeface="Calibri"/>
                  <a:cs typeface="Calibri"/>
                </a:endParaRP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73377E2F-AF17-501C-8C4F-AFECD8A62FB9}"/>
                </a:ext>
              </a:extLst>
            </p:cNvPr>
            <p:cNvGrpSpPr/>
            <p:nvPr/>
          </p:nvGrpSpPr>
          <p:grpSpPr>
            <a:xfrm>
              <a:off x="7548370" y="6160433"/>
              <a:ext cx="537818" cy="468236"/>
              <a:chOff x="10758308" y="7223554"/>
              <a:chExt cx="474882" cy="471347"/>
            </a:xfrm>
          </p:grpSpPr>
          <p:sp>
            <p:nvSpPr>
              <p:cNvPr id="61" name="Shape 11">
                <a:extLst>
                  <a:ext uri="{FF2B5EF4-FFF2-40B4-BE49-F238E27FC236}">
                    <a16:creationId xmlns:a16="http://schemas.microsoft.com/office/drawing/2014/main" id="{3C4A5A05-0721-C47F-5BF7-764F3D2E4B61}"/>
                  </a:ext>
                </a:extLst>
              </p:cNvPr>
              <p:cNvSpPr/>
              <p:nvPr/>
            </p:nvSpPr>
            <p:spPr>
              <a:xfrm>
                <a:off x="10916381" y="7223556"/>
                <a:ext cx="186974" cy="256869"/>
              </a:xfrm>
              <a:prstGeom prst="roundRect">
                <a:avLst>
                  <a:gd name="adj" fmla="val 20000"/>
                </a:avLst>
              </a:prstGeom>
              <a:solidFill>
                <a:srgbClr val="E0D7F4"/>
              </a:solidFill>
              <a:ln w="7620">
                <a:solidFill>
                  <a:srgbClr val="C6BDDA"/>
                </a:solidFill>
                <a:prstDash val="solid"/>
              </a:ln>
            </p:spPr>
          </p:sp>
          <p:sp>
            <p:nvSpPr>
              <p:cNvPr id="62" name="Text 11">
                <a:extLst>
                  <a:ext uri="{FF2B5EF4-FFF2-40B4-BE49-F238E27FC236}">
                    <a16:creationId xmlns:a16="http://schemas.microsoft.com/office/drawing/2014/main" id="{399A18FE-9920-5168-235E-2A5DBDB1FB0F}"/>
                  </a:ext>
                </a:extLst>
              </p:cNvPr>
              <p:cNvSpPr/>
              <p:nvPr/>
            </p:nvSpPr>
            <p:spPr>
              <a:xfrm>
                <a:off x="10758308" y="7223554"/>
                <a:ext cx="474882" cy="471347"/>
              </a:xfrm>
              <a:prstGeom prst="rect">
                <a:avLst/>
              </a:prstGeom>
              <a:noFill/>
              <a:ln/>
            </p:spPr>
            <p:txBody>
              <a:bodyPr wrap="none" lIns="91440" tIns="45720" rIns="91440" bIns="45720" rtlCol="0" anchor="t"/>
              <a:lstStyle/>
              <a:p>
                <a:pPr algn="ctr" defTabSz="511058">
                  <a:lnSpc>
                    <a:spcPts val="1834"/>
                  </a:lnSpc>
                  <a:spcAft>
                    <a:spcPts val="486"/>
                  </a:spcAft>
                </a:pPr>
                <a:r>
                  <a:rPr lang="en-US" sz="1400" b="1" kern="0" spc="-45">
                    <a:latin typeface="p22-mackinac-pro"/>
                    <a:ea typeface="p22-mackinac-pro"/>
                  </a:rPr>
                  <a:t>2</a:t>
                </a:r>
                <a:endParaRPr lang="en-US" sz="1400">
                  <a:latin typeface="p22-mackinac-pro"/>
                  <a:ea typeface="p22-mackinac-pro"/>
                  <a:cs typeface="Calibri"/>
                </a:endParaRPr>
              </a:p>
            </p:txBody>
          </p:sp>
        </p:grp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EC9EE94-B870-574E-2753-9CDD7A51C70F}"/>
                </a:ext>
              </a:extLst>
            </p:cNvPr>
            <p:cNvCxnSpPr>
              <a:cxnSpLocks/>
            </p:cNvCxnSpPr>
            <p:nvPr/>
          </p:nvCxnSpPr>
          <p:spPr>
            <a:xfrm>
              <a:off x="8013438" y="1977625"/>
              <a:ext cx="2819461" cy="0"/>
            </a:xfrm>
            <a:prstGeom prst="line">
              <a:avLst/>
            </a:prstGeom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478F15D-AA60-0984-024A-ACC61EB4F696}"/>
              </a:ext>
            </a:extLst>
          </p:cNvPr>
          <p:cNvGrpSpPr/>
          <p:nvPr/>
        </p:nvGrpSpPr>
        <p:grpSpPr>
          <a:xfrm>
            <a:off x="6807773" y="9491160"/>
            <a:ext cx="7546775" cy="7258050"/>
            <a:chOff x="6483778" y="556917"/>
            <a:chExt cx="7546775" cy="7258050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675599EF-D83C-07EC-E282-D1509ADB1B32}"/>
                </a:ext>
              </a:extLst>
            </p:cNvPr>
            <p:cNvGrpSpPr/>
            <p:nvPr/>
          </p:nvGrpSpPr>
          <p:grpSpPr>
            <a:xfrm>
              <a:off x="6483778" y="556917"/>
              <a:ext cx="7546775" cy="7258050"/>
              <a:chOff x="6823031" y="264640"/>
              <a:chExt cx="7239000" cy="7258050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BFBDF256-9293-918C-DBFD-E1FE663B5A04}"/>
                  </a:ext>
                </a:extLst>
              </p:cNvPr>
              <p:cNvSpPr/>
              <p:nvPr/>
            </p:nvSpPr>
            <p:spPr>
              <a:xfrm>
                <a:off x="6823031" y="264640"/>
                <a:ext cx="7239000" cy="7258050"/>
              </a:xfrm>
              <a:prstGeom prst="roundRect">
                <a:avLst/>
              </a:prstGeom>
              <a:gradFill flip="none" rotWithShape="1">
                <a:gsLst>
                  <a:gs pos="80000">
                    <a:srgbClr val="203864">
                      <a:alpha val="59000"/>
                      <a:lumMod val="91000"/>
                    </a:srgbClr>
                  </a:gs>
                  <a:gs pos="7000">
                    <a:schemeClr val="accent1">
                      <a:lumMod val="50000"/>
                    </a:schemeClr>
                  </a:gs>
                  <a:gs pos="96000">
                    <a:schemeClr val="accent1">
                      <a:lumMod val="50000"/>
                      <a:alpha val="38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5EE22AD8-B78B-0D07-B2EF-34B0D2A92AF3}"/>
                  </a:ext>
                </a:extLst>
              </p:cNvPr>
              <p:cNvGrpSpPr/>
              <p:nvPr/>
            </p:nvGrpSpPr>
            <p:grpSpPr>
              <a:xfrm>
                <a:off x="7135599" y="410546"/>
                <a:ext cx="6761432" cy="6285838"/>
                <a:chOff x="343922" y="383670"/>
                <a:chExt cx="11854600" cy="1889736"/>
              </a:xfrm>
            </p:grpSpPr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2D86EA72-4693-5C71-8101-F203290838F9}"/>
                    </a:ext>
                  </a:extLst>
                </p:cNvPr>
                <p:cNvGrpSpPr/>
                <p:nvPr/>
              </p:nvGrpSpPr>
              <p:grpSpPr>
                <a:xfrm>
                  <a:off x="405417" y="721182"/>
                  <a:ext cx="11714734" cy="421041"/>
                  <a:chOff x="6308676" y="640500"/>
                  <a:chExt cx="11714734" cy="421041"/>
                </a:xfrm>
              </p:grpSpPr>
              <p:sp>
                <p:nvSpPr>
                  <p:cNvPr id="101" name="Shape 3">
                    <a:extLst>
                      <a:ext uri="{FF2B5EF4-FFF2-40B4-BE49-F238E27FC236}">
                        <a16:creationId xmlns:a16="http://schemas.microsoft.com/office/drawing/2014/main" id="{405CB446-E08D-C7A5-3D18-2A247B9207E0}"/>
                      </a:ext>
                    </a:extLst>
                  </p:cNvPr>
                  <p:cNvSpPr/>
                  <p:nvPr/>
                </p:nvSpPr>
                <p:spPr>
                  <a:xfrm>
                    <a:off x="6321764" y="667242"/>
                    <a:ext cx="345941" cy="69355"/>
                  </a:xfrm>
                  <a:prstGeom prst="roundRect">
                    <a:avLst>
                      <a:gd name="adj" fmla="val 20000"/>
                    </a:avLst>
                  </a:prstGeom>
                  <a:solidFill>
                    <a:srgbClr val="E0D7F4"/>
                  </a:solidFill>
                  <a:ln w="7620">
                    <a:solidFill>
                      <a:srgbClr val="C6BDDA"/>
                    </a:solidFill>
                    <a:prstDash val="solid"/>
                  </a:ln>
                </p:spPr>
                <p:txBody>
                  <a:bodyPr/>
                  <a:lstStyle/>
                  <a:p>
                    <a:endParaRPr lang="en-IN" dirty="0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102" name="Text 4">
                    <a:extLst>
                      <a:ext uri="{FF2B5EF4-FFF2-40B4-BE49-F238E27FC236}">
                        <a16:creationId xmlns:a16="http://schemas.microsoft.com/office/drawing/2014/main" id="{4CF7A692-C61D-4E6E-2439-E2132E475888}"/>
                      </a:ext>
                    </a:extLst>
                  </p:cNvPr>
                  <p:cNvSpPr/>
                  <p:nvPr/>
                </p:nvSpPr>
                <p:spPr>
                  <a:xfrm>
                    <a:off x="6308676" y="673992"/>
                    <a:ext cx="402501" cy="25400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rtlCol="0" anchor="t"/>
                  <a:lstStyle/>
                  <a:p>
                    <a:pPr algn="ctr" defTabSz="362925">
                      <a:lnSpc>
                        <a:spcPts val="1302"/>
                      </a:lnSpc>
                      <a:spcAft>
                        <a:spcPts val="378"/>
                      </a:spcAft>
                    </a:pPr>
                    <a:r>
                      <a:rPr lang="en-US" b="1" kern="0" spc="-32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/>
                        <a:ea typeface="p22-mackinac-pro" pitchFamily="34" charset="-122"/>
                        <a:cs typeface="Calibri"/>
                      </a:rPr>
                      <a:t>1</a:t>
                    </a:r>
                    <a:endParaRPr lang="en-US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03" name="Text 6">
                    <a:extLst>
                      <a:ext uri="{FF2B5EF4-FFF2-40B4-BE49-F238E27FC236}">
                        <a16:creationId xmlns:a16="http://schemas.microsoft.com/office/drawing/2014/main" id="{FE0AB23C-744A-969A-12D0-4C68DFF4A1C8}"/>
                      </a:ext>
                    </a:extLst>
                  </p:cNvPr>
                  <p:cNvSpPr/>
                  <p:nvPr/>
                </p:nvSpPr>
                <p:spPr>
                  <a:xfrm>
                    <a:off x="6786498" y="779301"/>
                    <a:ext cx="11236912" cy="282240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IN" dirty="0">
                        <a:solidFill>
                          <a:schemeClr val="bg1"/>
                        </a:solidFill>
                        <a:latin typeface="Roboto" panose="02000000000000000000" pitchFamily="2" charset="0"/>
                        <a:ea typeface="Times New Roman" panose="02020603050405020304" pitchFamily="18" charset="0"/>
                      </a:rPr>
                      <a:t>C</a:t>
                    </a:r>
                    <a:r>
                      <a:rPr lang="en-IN" sz="1800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Times New Roman" panose="02020603050405020304" pitchFamily="18" charset="0"/>
                      </a:rPr>
                      <a:t>ombining Air India’s extensive network and Vistara’s premium services, competing more effectively with other airlines.</a:t>
                    </a:r>
                    <a:endParaRPr lang="en-IN" sz="1800" dirty="0">
                      <a:solidFill>
                        <a:schemeClr val="bg1"/>
                      </a:solidFill>
                      <a:effectLst/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  <a:p>
                    <a:pPr algn="just" defTabSz="362925">
                      <a:spcAft>
                        <a:spcPts val="378"/>
                      </a:spcAft>
                    </a:pP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sp>
                <p:nvSpPr>
                  <p:cNvPr id="104" name="Text 5">
                    <a:extLst>
                      <a:ext uri="{FF2B5EF4-FFF2-40B4-BE49-F238E27FC236}">
                        <a16:creationId xmlns:a16="http://schemas.microsoft.com/office/drawing/2014/main" id="{7771AB4C-8E16-E7EA-B013-3C825F862CE6}"/>
                      </a:ext>
                    </a:extLst>
                  </p:cNvPr>
                  <p:cNvSpPr/>
                  <p:nvPr/>
                </p:nvSpPr>
                <p:spPr>
                  <a:xfrm>
                    <a:off x="6887848" y="640500"/>
                    <a:ext cx="4784384" cy="147571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US" sz="2400" b="1" kern="0" spc="-26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Market Positioning</a:t>
                    </a:r>
                    <a:endParaRPr lang="en-US" sz="24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7EEE5370-823B-C486-AD9C-22BBEEEE388A}"/>
                    </a:ext>
                  </a:extLst>
                </p:cNvPr>
                <p:cNvGrpSpPr/>
                <p:nvPr/>
              </p:nvGrpSpPr>
              <p:grpSpPr>
                <a:xfrm>
                  <a:off x="389030" y="1572218"/>
                  <a:ext cx="11809492" cy="701188"/>
                  <a:chOff x="-3550958" y="5041560"/>
                  <a:chExt cx="11809492" cy="701188"/>
                </a:xfrm>
              </p:grpSpPr>
              <p:grpSp>
                <p:nvGrpSpPr>
                  <p:cNvPr id="94" name="Group 93">
                    <a:extLst>
                      <a:ext uri="{FF2B5EF4-FFF2-40B4-BE49-F238E27FC236}">
                        <a16:creationId xmlns:a16="http://schemas.microsoft.com/office/drawing/2014/main" id="{88A7E138-825E-15F6-00C9-BCF2E7D39154}"/>
                      </a:ext>
                    </a:extLst>
                  </p:cNvPr>
                  <p:cNvGrpSpPr/>
                  <p:nvPr/>
                </p:nvGrpSpPr>
                <p:grpSpPr>
                  <a:xfrm>
                    <a:off x="-3550958" y="5041560"/>
                    <a:ext cx="401047" cy="467045"/>
                    <a:chOff x="-3013075" y="5310501"/>
                    <a:chExt cx="401047" cy="467045"/>
                  </a:xfrm>
                </p:grpSpPr>
                <p:sp>
                  <p:nvSpPr>
                    <p:cNvPr id="98" name="Shape 11">
                      <a:extLst>
                        <a:ext uri="{FF2B5EF4-FFF2-40B4-BE49-F238E27FC236}">
                          <a16:creationId xmlns:a16="http://schemas.microsoft.com/office/drawing/2014/main" id="{EFE4128A-40CD-8339-C18A-99A36E938A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3075" y="5310501"/>
                      <a:ext cx="401047" cy="65949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  <p:txBody>
                    <a:bodyPr/>
                    <a:lstStyle/>
                    <a:p>
                      <a:endParaRPr lang="en-IN" dirty="0"/>
                    </a:p>
                  </p:txBody>
                </p:sp>
                <p:sp>
                  <p:nvSpPr>
                    <p:cNvPr id="99" name="Shape 11">
                      <a:extLst>
                        <a:ext uri="{FF2B5EF4-FFF2-40B4-BE49-F238E27FC236}">
                          <a16:creationId xmlns:a16="http://schemas.microsoft.com/office/drawing/2014/main" id="{55FCC2A0-7834-1620-8D3B-846334B65A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3073" y="5709173"/>
                      <a:ext cx="401045" cy="65949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  <p:txBody>
                    <a:bodyPr/>
                    <a:lstStyle/>
                    <a:p>
                      <a:endParaRPr lang="en-IN" dirty="0"/>
                    </a:p>
                  </p:txBody>
                </p:sp>
                <p:sp>
                  <p:nvSpPr>
                    <p:cNvPr id="100" name="Text 12">
                      <a:extLst>
                        <a:ext uri="{FF2B5EF4-FFF2-40B4-BE49-F238E27FC236}">
                          <a16:creationId xmlns:a16="http://schemas.microsoft.com/office/drawing/2014/main" id="{4D796980-CB7A-67D3-6DB0-636B464766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3075" y="5711597"/>
                      <a:ext cx="401045" cy="65949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rtlCol="0" anchor="t"/>
                    <a:lstStyle/>
                    <a:p>
                      <a:pPr algn="ctr" defTabSz="362925">
                        <a:lnSpc>
                          <a:spcPts val="1302"/>
                        </a:lnSpc>
                        <a:spcAft>
                          <a:spcPts val="378"/>
                        </a:spcAft>
                      </a:pPr>
                      <a:r>
                        <a:rPr lang="en-U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/>
                          <a:cs typeface="Calibri"/>
                        </a:rPr>
                        <a:t>4</a:t>
                      </a:r>
                    </a:p>
                  </p:txBody>
                </p:sp>
              </p:grpSp>
              <p:sp>
                <p:nvSpPr>
                  <p:cNvPr id="95" name="Text 13">
                    <a:extLst>
                      <a:ext uri="{FF2B5EF4-FFF2-40B4-BE49-F238E27FC236}">
                        <a16:creationId xmlns:a16="http://schemas.microsoft.com/office/drawing/2014/main" id="{215073A5-A160-6FB8-71FA-FFAEFD4265ED}"/>
                      </a:ext>
                    </a:extLst>
                  </p:cNvPr>
                  <p:cNvSpPr/>
                  <p:nvPr/>
                </p:nvSpPr>
                <p:spPr>
                  <a:xfrm>
                    <a:off x="-3059689" y="5061678"/>
                    <a:ext cx="6450834" cy="97525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lIns="91440" tIns="45720" rIns="91440" bIns="45720" rtlCol="0" anchor="t"/>
                  <a:lstStyle/>
                  <a:p>
                    <a:pPr defTabSz="362925">
                      <a:lnSpc>
                        <a:spcPts val="1085"/>
                      </a:lnSpc>
                      <a:spcAft>
                        <a:spcPts val="378"/>
                      </a:spcAft>
                    </a:pPr>
                    <a:r>
                      <a:rPr lang="en-IN" sz="20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Roboto" panose="020000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Customer Experience</a:t>
                    </a:r>
                    <a:r>
                      <a:rPr lang="en-IN" sz="2000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Roboto" panose="020000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: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  <p:sp>
                <p:nvSpPr>
                  <p:cNvPr id="96" name="Text 14">
                    <a:extLst>
                      <a:ext uri="{FF2B5EF4-FFF2-40B4-BE49-F238E27FC236}">
                        <a16:creationId xmlns:a16="http://schemas.microsoft.com/office/drawing/2014/main" id="{72787CBB-B7E6-5F34-521B-F9DFBCAB6F81}"/>
                      </a:ext>
                    </a:extLst>
                  </p:cNvPr>
                  <p:cNvSpPr/>
                  <p:nvPr/>
                </p:nvSpPr>
                <p:spPr>
                  <a:xfrm>
                    <a:off x="-3135121" y="5144996"/>
                    <a:ext cx="11393655" cy="19725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IN" sz="1800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Passengers may benefit from improved services, better connectivity, and a wider choice of routes. </a:t>
                    </a: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sp>
                <p:nvSpPr>
                  <p:cNvPr id="97" name="Text 14">
                    <a:extLst>
                      <a:ext uri="{FF2B5EF4-FFF2-40B4-BE49-F238E27FC236}">
                        <a16:creationId xmlns:a16="http://schemas.microsoft.com/office/drawing/2014/main" id="{ED6AF0EB-85E0-08AD-DCAD-DF07AF3E604E}"/>
                      </a:ext>
                    </a:extLst>
                  </p:cNvPr>
                  <p:cNvSpPr/>
                  <p:nvPr/>
                </p:nvSpPr>
                <p:spPr>
                  <a:xfrm>
                    <a:off x="-3175544" y="5545489"/>
                    <a:ext cx="11393655" cy="19725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b="0" i="0" dirty="0">
                        <a:solidFill>
                          <a:srgbClr val="ECECEC"/>
                        </a:solidFill>
                        <a:effectLst/>
                        <a:latin typeface="Söhne"/>
                      </a:rPr>
                      <a:t>Getting approval from the court and make sure everyone's okay with the merger. </a:t>
                    </a: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</p:grpSp>
            <p:grpSp>
              <p:nvGrpSpPr>
                <p:cNvPr id="86" name="Group 85">
                  <a:extLst>
                    <a:ext uri="{FF2B5EF4-FFF2-40B4-BE49-F238E27FC236}">
                      <a16:creationId xmlns:a16="http://schemas.microsoft.com/office/drawing/2014/main" id="{EEA6928E-FFED-E1C3-F72E-5B3791D97B9C}"/>
                    </a:ext>
                  </a:extLst>
                </p:cNvPr>
                <p:cNvGrpSpPr/>
                <p:nvPr/>
              </p:nvGrpSpPr>
              <p:grpSpPr>
                <a:xfrm>
                  <a:off x="343922" y="1150221"/>
                  <a:ext cx="11854600" cy="495521"/>
                  <a:chOff x="1056616" y="3664821"/>
                  <a:chExt cx="11854600" cy="495521"/>
                </a:xfrm>
              </p:grpSpPr>
              <p:sp>
                <p:nvSpPr>
                  <p:cNvPr id="88" name="Text 10">
                    <a:extLst>
                      <a:ext uri="{FF2B5EF4-FFF2-40B4-BE49-F238E27FC236}">
                        <a16:creationId xmlns:a16="http://schemas.microsoft.com/office/drawing/2014/main" id="{77A6AC59-8065-C9DA-EABC-E942EAF9378C}"/>
                      </a:ext>
                    </a:extLst>
                  </p:cNvPr>
                  <p:cNvSpPr/>
                  <p:nvPr/>
                </p:nvSpPr>
                <p:spPr>
                  <a:xfrm>
                    <a:off x="1517561" y="3816105"/>
                    <a:ext cx="11393655" cy="187933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IN" sz="1800" dirty="0">
                        <a:solidFill>
                          <a:schemeClr val="bg1"/>
                        </a:solidFill>
                        <a:effectLst/>
                        <a:latin typeface="Roboto" panose="020000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The integration of operations, fleet, and crew will lead to cost savings and operational efficiencies. </a:t>
                    </a: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grpSp>
                <p:nvGrpSpPr>
                  <p:cNvPr id="89" name="Group 88">
                    <a:extLst>
                      <a:ext uri="{FF2B5EF4-FFF2-40B4-BE49-F238E27FC236}">
                        <a16:creationId xmlns:a16="http://schemas.microsoft.com/office/drawing/2014/main" id="{64B7FC97-B25E-D3A9-CA07-C92D008D12F2}"/>
                      </a:ext>
                    </a:extLst>
                  </p:cNvPr>
                  <p:cNvGrpSpPr/>
                  <p:nvPr/>
                </p:nvGrpSpPr>
                <p:grpSpPr>
                  <a:xfrm>
                    <a:off x="1056616" y="3675638"/>
                    <a:ext cx="501997" cy="484704"/>
                    <a:chOff x="1177639" y="3541167"/>
                    <a:chExt cx="501997" cy="484704"/>
                  </a:xfrm>
                </p:grpSpPr>
                <p:sp>
                  <p:nvSpPr>
                    <p:cNvPr id="91" name="Shape 11">
                      <a:extLst>
                        <a:ext uri="{FF2B5EF4-FFF2-40B4-BE49-F238E27FC236}">
                          <a16:creationId xmlns:a16="http://schemas.microsoft.com/office/drawing/2014/main" id="{74A14545-8C21-5087-77C1-A69396CE03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97109" y="3546924"/>
                      <a:ext cx="452325" cy="78396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  <p:txBody>
                    <a:bodyPr/>
                    <a:lstStyle/>
                    <a:p>
                      <a:endParaRPr lang="en-IN" dirty="0"/>
                    </a:p>
                  </p:txBody>
                </p:sp>
                <p:sp>
                  <p:nvSpPr>
                    <p:cNvPr id="92" name="Text 11">
                      <a:extLst>
                        <a:ext uri="{FF2B5EF4-FFF2-40B4-BE49-F238E27FC236}">
                          <a16:creationId xmlns:a16="http://schemas.microsoft.com/office/drawing/2014/main" id="{4C672585-13D3-EDA9-8712-5CB75BB938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77639" y="3541167"/>
                      <a:ext cx="491266" cy="83602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lIns="91440" tIns="45720" rIns="91440" bIns="45720" rtlCol="0" anchor="t"/>
                    <a:lstStyle/>
                    <a:p>
                      <a:pPr algn="ctr" defTabSz="511058">
                        <a:lnSpc>
                          <a:spcPts val="1834"/>
                        </a:lnSpc>
                        <a:spcAft>
                          <a:spcPts val="486"/>
                        </a:spcAft>
                      </a:pPr>
                      <a:r>
                        <a:rPr lang="en-US" sz="1400" b="1" kern="0" spc="-45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p22-mackinac-pro"/>
                          <a:ea typeface="p22-mackinac-pro"/>
                        </a:rPr>
                        <a:t>2</a:t>
                      </a:r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p22-mackinac-pro"/>
                        <a:ea typeface="p22-mackinac-pro"/>
                        <a:cs typeface="Calibri"/>
                      </a:endParaRPr>
                    </a:p>
                  </p:txBody>
                </p:sp>
                <p:sp>
                  <p:nvSpPr>
                    <p:cNvPr id="93" name="Text 11">
                      <a:extLst>
                        <a:ext uri="{FF2B5EF4-FFF2-40B4-BE49-F238E27FC236}">
                          <a16:creationId xmlns:a16="http://schemas.microsoft.com/office/drawing/2014/main" id="{828B33C9-534D-B7E7-3198-0C64AE0B05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88370" y="3942269"/>
                      <a:ext cx="491266" cy="83602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lIns="91440" tIns="45720" rIns="91440" bIns="45720" rtlCol="0" anchor="t"/>
                    <a:lstStyle/>
                    <a:p>
                      <a:pPr algn="ctr" defTabSz="511058">
                        <a:lnSpc>
                          <a:spcPts val="1834"/>
                        </a:lnSpc>
                        <a:spcAft>
                          <a:spcPts val="486"/>
                        </a:spcAft>
                      </a:pPr>
                      <a:r>
                        <a:rPr lang="en-US" sz="1400" b="1" kern="0" spc="-45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p22-mackinac-pro"/>
                          <a:ea typeface="p22-mackinac-pro"/>
                          <a:cs typeface="Calibri"/>
                        </a:rPr>
                        <a:t>3</a:t>
                      </a:r>
                      <a:endParaRPr lang="en-US" sz="14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p22-mackinac-pro"/>
                        <a:ea typeface="p22-mackinac-pro"/>
                        <a:cs typeface="Calibri"/>
                      </a:endParaRPr>
                    </a:p>
                  </p:txBody>
                </p:sp>
              </p:grpSp>
              <p:sp>
                <p:nvSpPr>
                  <p:cNvPr id="90" name="Text 9">
                    <a:extLst>
                      <a:ext uri="{FF2B5EF4-FFF2-40B4-BE49-F238E27FC236}">
                        <a16:creationId xmlns:a16="http://schemas.microsoft.com/office/drawing/2014/main" id="{4595BB1F-BBF1-D2BF-F2AA-CD811735C83D}"/>
                      </a:ext>
                    </a:extLst>
                  </p:cNvPr>
                  <p:cNvSpPr/>
                  <p:nvPr/>
                </p:nvSpPr>
                <p:spPr>
                  <a:xfrm>
                    <a:off x="1595933" y="3664821"/>
                    <a:ext cx="10672522" cy="111545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IN" sz="2000" b="1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effectLst/>
                        <a:latin typeface="Roboto" panose="02000000000000000000" pitchFamily="2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a:t>Operational Synergies</a:t>
                    </a:r>
                    <a:endParaRPr lang="en-US" sz="24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sp>
              <p:nvSpPr>
                <p:cNvPr id="87" name="Text 2">
                  <a:extLst>
                    <a:ext uri="{FF2B5EF4-FFF2-40B4-BE49-F238E27FC236}">
                      <a16:creationId xmlns:a16="http://schemas.microsoft.com/office/drawing/2014/main" id="{A1FEFC16-E77B-BFC2-49BB-24F002994808}"/>
                    </a:ext>
                  </a:extLst>
                </p:cNvPr>
                <p:cNvSpPr/>
                <p:nvPr/>
              </p:nvSpPr>
              <p:spPr>
                <a:xfrm>
                  <a:off x="764444" y="383670"/>
                  <a:ext cx="10754831" cy="249809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ct val="0"/>
                    </a:spcBef>
                    <a:spcAft>
                      <a:spcPts val="600"/>
                    </a:spcAft>
                  </a:pPr>
                  <a:r>
                    <a:rPr lang="en-US" sz="4800" b="1" i="1" kern="1200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 Predictive Analysis: </a:t>
                  </a:r>
                  <a:endParaRPr lang="en-US" sz="4800" b="1" i="1" kern="1200" spc="-83" dirty="0">
                    <a:solidFill>
                      <a:schemeClr val="bg1"/>
                    </a:solidFill>
                    <a:latin typeface="+mj-lt"/>
                    <a:ea typeface="+mj-ea"/>
                    <a:cs typeface="Calibri Light"/>
                  </a:endParaRPr>
                </a:p>
              </p:txBody>
            </p:sp>
          </p:grp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23F4FBBC-3F1C-616B-B20F-500EC462E4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501013" y="1235324"/>
                <a:ext cx="5286000" cy="0"/>
              </a:xfrm>
              <a:prstGeom prst="line">
                <a:avLst/>
              </a:prstGeom>
              <a:ln w="1905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86BC40D4-B46C-8E9C-4A22-4A149F0DDD0D}"/>
                </a:ext>
              </a:extLst>
            </p:cNvPr>
            <p:cNvSpPr txBox="1"/>
            <p:nvPr/>
          </p:nvSpPr>
          <p:spPr>
            <a:xfrm>
              <a:off x="7059683" y="6026990"/>
              <a:ext cx="4138537" cy="2650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defTabSz="362925">
                <a:lnSpc>
                  <a:spcPts val="1085"/>
                </a:lnSpc>
                <a:spcAft>
                  <a:spcPts val="378"/>
                </a:spcAft>
              </a:pPr>
              <a:r>
                <a:rPr lang="en-US" sz="20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Calibri"/>
                  <a:ea typeface="p22-mackinac-pro"/>
                  <a:cs typeface="Calibri"/>
                </a:rPr>
                <a:t>Regulatory Challenges: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4427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5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D056A31-2C37-D472-73C0-0320452F66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13" b="781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Airplane">
                <a:extLst>
                  <a:ext uri="{FF2B5EF4-FFF2-40B4-BE49-F238E27FC236}">
                    <a16:creationId xmlns:a16="http://schemas.microsoft.com/office/drawing/2014/main" id="{38F86877-1389-D841-2AF4-6216C3C6EA3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09682548"/>
                  </p:ext>
                </p:extLst>
              </p:nvPr>
            </p:nvGraphicFramePr>
            <p:xfrm>
              <a:off x="-10541928" y="2904038"/>
              <a:ext cx="16622946" cy="925191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6622946" cy="9251915"/>
                    </a:xfrm>
                    <a:prstGeom prst="rect">
                      <a:avLst/>
                    </a:prstGeom>
                  </am3d:spPr>
                  <am3d:camera>
                    <am3d:pos x="0" y="0" z="6377189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74022" d="1000000"/>
                    <am3d:preTrans dx="0" dy="-5522222" dz="-54636"/>
                    <am3d:scale>
                      <am3d:sx n="1000000" d="1000000"/>
                      <am3d:sy n="1000000" d="1000000"/>
                      <am3d:sz n="1000000" d="1000000"/>
                    </am3d:scale>
                    <am3d:rot ax="2205085" ay="-2805425" az="-171275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60273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Airplane">
                <a:extLst>
                  <a:ext uri="{FF2B5EF4-FFF2-40B4-BE49-F238E27FC236}">
                    <a16:creationId xmlns:a16="http://schemas.microsoft.com/office/drawing/2014/main" id="{38F86877-1389-D841-2AF4-6216C3C6EA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0541928" y="2904038"/>
                <a:ext cx="16622946" cy="9251915"/>
              </a:xfrm>
              <a:prstGeom prst="rect">
                <a:avLst/>
              </a:prstGeom>
            </p:spPr>
          </p:pic>
        </mc:Fallback>
      </mc:AlternateContent>
      <p:grpSp>
        <p:nvGrpSpPr>
          <p:cNvPr id="76" name="Group 75">
            <a:extLst>
              <a:ext uri="{FF2B5EF4-FFF2-40B4-BE49-F238E27FC236}">
                <a16:creationId xmlns:a16="http://schemas.microsoft.com/office/drawing/2014/main" id="{69F844A4-728B-884F-4980-BF454C80DA25}"/>
              </a:ext>
            </a:extLst>
          </p:cNvPr>
          <p:cNvGrpSpPr/>
          <p:nvPr/>
        </p:nvGrpSpPr>
        <p:grpSpPr>
          <a:xfrm>
            <a:off x="7629733" y="606309"/>
            <a:ext cx="6606211" cy="6923686"/>
            <a:chOff x="7548370" y="608507"/>
            <a:chExt cx="6606211" cy="6923686"/>
          </a:xfrm>
        </p:grpSpPr>
        <p:sp>
          <p:nvSpPr>
            <p:cNvPr id="60" name="Rectangle: Rounded Corners 59">
              <a:extLst>
                <a:ext uri="{FF2B5EF4-FFF2-40B4-BE49-F238E27FC236}">
                  <a16:creationId xmlns:a16="http://schemas.microsoft.com/office/drawing/2014/main" id="{1903C345-B2C8-C17E-7F1B-9CE293F849A6}"/>
                </a:ext>
              </a:extLst>
            </p:cNvPr>
            <p:cNvSpPr/>
            <p:nvPr/>
          </p:nvSpPr>
          <p:spPr>
            <a:xfrm flipH="1">
              <a:off x="7568805" y="608507"/>
              <a:ext cx="6585776" cy="6923686"/>
            </a:xfrm>
            <a:prstGeom prst="roundRect">
              <a:avLst/>
            </a:prstGeom>
            <a:gradFill flip="none" rotWithShape="1">
              <a:gsLst>
                <a:gs pos="80000">
                  <a:srgbClr val="203864">
                    <a:alpha val="59000"/>
                    <a:lumMod val="91000"/>
                  </a:srgbClr>
                </a:gs>
                <a:gs pos="7000">
                  <a:schemeClr val="accent1">
                    <a:lumMod val="50000"/>
                  </a:schemeClr>
                </a:gs>
                <a:gs pos="96000">
                  <a:schemeClr val="accent1">
                    <a:lumMod val="50000"/>
                    <a:alpha val="38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bg1"/>
                </a:solidFill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A67C08E-3591-DADD-6DB1-837EAC8C683A}"/>
                </a:ext>
              </a:extLst>
            </p:cNvPr>
            <p:cNvGrpSpPr/>
            <p:nvPr/>
          </p:nvGrpSpPr>
          <p:grpSpPr>
            <a:xfrm>
              <a:off x="7790472" y="1164857"/>
              <a:ext cx="6296811" cy="5913944"/>
              <a:chOff x="1596581" y="4409927"/>
              <a:chExt cx="6574340" cy="2888981"/>
            </a:xfrm>
          </p:grpSpPr>
          <p:sp>
            <p:nvSpPr>
              <p:cNvPr id="38" name="Text 2">
                <a:extLst>
                  <a:ext uri="{FF2B5EF4-FFF2-40B4-BE49-F238E27FC236}">
                    <a16:creationId xmlns:a16="http://schemas.microsoft.com/office/drawing/2014/main" id="{87540918-7ED1-AEF4-8E37-6A062354467E}"/>
                  </a:ext>
                </a:extLst>
              </p:cNvPr>
              <p:cNvSpPr/>
              <p:nvPr/>
            </p:nvSpPr>
            <p:spPr>
              <a:xfrm>
                <a:off x="1596581" y="4409927"/>
                <a:ext cx="3215052" cy="341229"/>
              </a:xfrm>
              <a:prstGeom prst="rect">
                <a:avLst/>
              </a:prstGeom>
              <a:noFill/>
              <a:ln/>
            </p:spPr>
            <p:txBody>
              <a:bodyPr wrap="none" lIns="91440" tIns="45720" rIns="91440" bIns="45720" rtlCol="0" anchor="t"/>
              <a:lstStyle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813816">
                  <a:lnSpc>
                    <a:spcPts val="4867"/>
                  </a:lnSpc>
                  <a:spcAft>
                    <a:spcPts val="600"/>
                  </a:spcAft>
                </a:pPr>
                <a:r>
                  <a:rPr lang="en-US" sz="4800" b="1" i="1" kern="0" spc="-117" dirty="0">
                    <a:solidFill>
                      <a:schemeClr val="bg1"/>
                    </a:solidFill>
                    <a:latin typeface="+mj-lt"/>
                    <a:ea typeface="+mn-ea"/>
                    <a:cs typeface="+mn-cs"/>
                  </a:rPr>
                  <a:t>  Opinion: </a:t>
                </a:r>
                <a:endParaRPr lang="en-US" sz="5400" i="1" dirty="0">
                  <a:solidFill>
                    <a:schemeClr val="bg1"/>
                  </a:solidFill>
                  <a:latin typeface="+mj-lt"/>
                  <a:ea typeface="p22-mackinac-pro"/>
                  <a:cs typeface="Calibri"/>
                </a:endParaRPr>
              </a:p>
            </p:txBody>
          </p:sp>
          <p:sp>
            <p:nvSpPr>
              <p:cNvPr id="39" name="Text 3">
                <a:extLst>
                  <a:ext uri="{FF2B5EF4-FFF2-40B4-BE49-F238E27FC236}">
                    <a16:creationId xmlns:a16="http://schemas.microsoft.com/office/drawing/2014/main" id="{B436FFEC-C07F-C264-770E-83B15F6DE732}"/>
                  </a:ext>
                </a:extLst>
              </p:cNvPr>
              <p:cNvSpPr/>
              <p:nvPr/>
            </p:nvSpPr>
            <p:spPr>
              <a:xfrm>
                <a:off x="1596581" y="4987972"/>
                <a:ext cx="3402378" cy="232735"/>
              </a:xfrm>
              <a:prstGeom prst="rect">
                <a:avLst/>
              </a:prstGeom>
              <a:noFill/>
              <a:ln/>
            </p:spPr>
            <p:txBody>
              <a:bodyPr wrap="none" lIns="91440" tIns="45720" rIns="91440" bIns="45720" rtlCol="0" anchor="t"/>
              <a:lstStyle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813816">
                  <a:lnSpc>
                    <a:spcPts val="2433"/>
                  </a:lnSpc>
                  <a:spcAft>
                    <a:spcPts val="600"/>
                  </a:spcAft>
                </a:pPr>
                <a:r>
                  <a:rPr lang="en-US" sz="2000" b="1" kern="0" spc="-59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+mn-lt"/>
                    <a:ea typeface="p22-mackinac-pro"/>
                    <a:cs typeface="+mn-cs"/>
                  </a:rPr>
                  <a:t>Positive Outlook</a:t>
                </a:r>
                <a:endParaRPr lang="en-US" sz="24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Calibri"/>
                  <a:ea typeface="p22-mackinac-pro"/>
                  <a:cs typeface="Calibri"/>
                </a:endParaRPr>
              </a:p>
            </p:txBody>
          </p:sp>
          <p:sp>
            <p:nvSpPr>
              <p:cNvPr id="40" name="Text 4">
                <a:extLst>
                  <a:ext uri="{FF2B5EF4-FFF2-40B4-BE49-F238E27FC236}">
                    <a16:creationId xmlns:a16="http://schemas.microsoft.com/office/drawing/2014/main" id="{3CA8196E-7173-14EC-A668-25C5EB669835}"/>
                  </a:ext>
                </a:extLst>
              </p:cNvPr>
              <p:cNvSpPr/>
              <p:nvPr/>
            </p:nvSpPr>
            <p:spPr>
              <a:xfrm>
                <a:off x="1863301" y="5209619"/>
                <a:ext cx="6260560" cy="413956"/>
              </a:xfrm>
              <a:prstGeom prst="rect">
                <a:avLst/>
              </a:prstGeom>
              <a:noFill/>
              <a:ln/>
            </p:spPr>
            <p:txBody>
              <a:bodyPr wrap="square" lIns="91440" tIns="45720" rIns="91440" bIns="45720" rtlCol="0" anchor="t"/>
              <a:lstStyle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 defTabSz="813816">
                  <a:lnSpc>
                    <a:spcPts val="2491"/>
                  </a:lnSpc>
                  <a:spcAft>
                    <a:spcPts val="600"/>
                  </a:spcAft>
                </a:pPr>
                <a:r>
                  <a:rPr lang="en-US" kern="1200" dirty="0">
                    <a:solidFill>
                      <a:schemeClr val="bg1"/>
                    </a:solidFill>
                    <a:latin typeface="Calibri"/>
                    <a:ea typeface="Eudoxus Sans" pitchFamily="34" charset="-122"/>
                    <a:cs typeface="Calibri Light"/>
                  </a:rPr>
                  <a:t>The Air India-Vistara merger holds immense potential for India's aviation landscape.</a:t>
                </a:r>
                <a:endParaRPr lang="en-US" dirty="0">
                  <a:solidFill>
                    <a:schemeClr val="bg1"/>
                  </a:solidFill>
                  <a:latin typeface="Calibri"/>
                  <a:cs typeface="Calibri Light"/>
                </a:endParaRPr>
              </a:p>
            </p:txBody>
          </p:sp>
          <p:sp>
            <p:nvSpPr>
              <p:cNvPr id="41" name="Text 5">
                <a:extLst>
                  <a:ext uri="{FF2B5EF4-FFF2-40B4-BE49-F238E27FC236}">
                    <a16:creationId xmlns:a16="http://schemas.microsoft.com/office/drawing/2014/main" id="{C5D9F978-70CA-2F04-6D4D-199A8CC78B09}"/>
                  </a:ext>
                </a:extLst>
              </p:cNvPr>
              <p:cNvSpPr/>
              <p:nvPr/>
            </p:nvSpPr>
            <p:spPr>
              <a:xfrm>
                <a:off x="1856273" y="5654591"/>
                <a:ext cx="6282885" cy="456039"/>
              </a:xfrm>
              <a:prstGeom prst="rect">
                <a:avLst/>
              </a:prstGeom>
              <a:noFill/>
              <a:ln/>
            </p:spPr>
            <p:txBody>
              <a:bodyPr wrap="square" lIns="91440" tIns="45720" rIns="91440" bIns="45720" rtlCol="0" anchor="t"/>
              <a:lstStyle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 defTabSz="813816">
                  <a:lnSpc>
                    <a:spcPts val="2491"/>
                  </a:lnSpc>
                  <a:spcAft>
                    <a:spcPts val="600"/>
                  </a:spcAft>
                </a:pPr>
                <a:r>
                  <a:rPr lang="en-US" kern="1200" dirty="0">
                    <a:solidFill>
                      <a:schemeClr val="bg1"/>
                    </a:solidFill>
                    <a:latin typeface="Calibri"/>
                    <a:ea typeface="Eudoxus Sans" pitchFamily="34" charset="-122"/>
                    <a:cs typeface="Calibri"/>
                  </a:rPr>
                  <a:t>The combined entity can offer improved connectivity and a compelling travel experience.</a:t>
                </a:r>
                <a:endParaRPr lang="en-US" dirty="0">
                  <a:solidFill>
                    <a:schemeClr val="bg1"/>
                  </a:solidFill>
                  <a:latin typeface="Calibri"/>
                  <a:cs typeface="Calibri"/>
                </a:endParaRPr>
              </a:p>
            </p:txBody>
          </p: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FCAB0763-703C-94D6-C7A3-F3D1C9B903CA}"/>
                  </a:ext>
                </a:extLst>
              </p:cNvPr>
              <p:cNvGrpSpPr/>
              <p:nvPr/>
            </p:nvGrpSpPr>
            <p:grpSpPr>
              <a:xfrm>
                <a:off x="1697699" y="6126871"/>
                <a:ext cx="6473222" cy="1172037"/>
                <a:chOff x="1697699" y="6126871"/>
                <a:chExt cx="6473222" cy="1172037"/>
              </a:xfrm>
            </p:grpSpPr>
            <p:sp>
              <p:nvSpPr>
                <p:cNvPr id="43" name="Text 6">
                  <a:extLst>
                    <a:ext uri="{FF2B5EF4-FFF2-40B4-BE49-F238E27FC236}">
                      <a16:creationId xmlns:a16="http://schemas.microsoft.com/office/drawing/2014/main" id="{231A826B-57DC-26BF-3138-0134C88868E2}"/>
                    </a:ext>
                  </a:extLst>
                </p:cNvPr>
                <p:cNvSpPr/>
                <p:nvPr/>
              </p:nvSpPr>
              <p:spPr>
                <a:xfrm>
                  <a:off x="1697699" y="6126871"/>
                  <a:ext cx="2777491" cy="228734"/>
                </a:xfrm>
                <a:prstGeom prst="rect">
                  <a:avLst/>
                </a:prstGeom>
                <a:noFill/>
                <a:ln/>
              </p:spPr>
              <p:txBody>
                <a:bodyPr wrap="none" lIns="91440" tIns="45720" rIns="91440" bIns="45720" rtlCol="0" anchor="t"/>
                <a:lstStyle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813816">
                    <a:lnSpc>
                      <a:spcPts val="2433"/>
                    </a:lnSpc>
                    <a:spcAft>
                      <a:spcPts val="600"/>
                    </a:spcAft>
                  </a:pPr>
                  <a:r>
                    <a:rPr lang="en-US" sz="2000" b="1" kern="0" spc="-59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+mn-lt"/>
                      <a:ea typeface="p22-mackinac-pro"/>
                      <a:cs typeface="+mn-cs"/>
                    </a:rPr>
                    <a:t>Cautionary Notes</a:t>
                  </a:r>
                  <a:endParaRPr lang="en-US" sz="2400">
                    <a:solidFill>
                      <a:schemeClr val="accent1">
                        <a:lumMod val="60000"/>
                        <a:lumOff val="40000"/>
                      </a:schemeClr>
                    </a:solidFill>
                    <a:latin typeface="Calibri"/>
                    <a:ea typeface="p22-mackinac-pro"/>
                    <a:cs typeface="Calibri"/>
                  </a:endParaRPr>
                </a:p>
              </p:txBody>
            </p:sp>
            <p:sp>
              <p:nvSpPr>
                <p:cNvPr id="44" name="Text 7">
                  <a:extLst>
                    <a:ext uri="{FF2B5EF4-FFF2-40B4-BE49-F238E27FC236}">
                      <a16:creationId xmlns:a16="http://schemas.microsoft.com/office/drawing/2014/main" id="{8B59465A-27F1-3685-B0F8-4721BFFFFB45}"/>
                    </a:ext>
                  </a:extLst>
                </p:cNvPr>
                <p:cNvSpPr/>
                <p:nvPr/>
              </p:nvSpPr>
              <p:spPr>
                <a:xfrm>
                  <a:off x="1840976" y="6384756"/>
                  <a:ext cx="6282885" cy="401840"/>
                </a:xfrm>
                <a:prstGeom prst="rect">
                  <a:avLst/>
                </a:prstGeom>
                <a:noFill/>
                <a:ln/>
              </p:spPr>
              <p:txBody>
                <a:bodyPr wrap="square" lIns="91440" tIns="45720" rIns="91440" bIns="45720" rtlCol="0" anchor="t"/>
                <a:lstStyle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just" defTabSz="813816">
                    <a:lnSpc>
                      <a:spcPts val="2491"/>
                    </a:lnSpc>
                    <a:spcAft>
                      <a:spcPts val="600"/>
                    </a:spcAft>
                  </a:pPr>
                  <a:r>
                    <a:rPr lang="en-US" kern="1200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rPr>
                    <a:t>Successful execution of the merger, regulatory approvals, and strategic planning will be critical.</a:t>
                  </a:r>
                  <a:endParaRPr lang="en-US" dirty="0">
                    <a:solidFill>
                      <a:schemeClr val="bg1"/>
                    </a:solidFill>
                    <a:latin typeface="Calibri"/>
                    <a:ea typeface="Eudoxus Sans"/>
                    <a:cs typeface="Calibri"/>
                  </a:endParaRPr>
                </a:p>
              </p:txBody>
            </p:sp>
            <p:sp>
              <p:nvSpPr>
                <p:cNvPr id="45" name="Text 8">
                  <a:extLst>
                    <a:ext uri="{FF2B5EF4-FFF2-40B4-BE49-F238E27FC236}">
                      <a16:creationId xmlns:a16="http://schemas.microsoft.com/office/drawing/2014/main" id="{5278687D-97CC-D252-A1C4-5A4A00C2D3AE}"/>
                    </a:ext>
                  </a:extLst>
                </p:cNvPr>
                <p:cNvSpPr/>
                <p:nvPr/>
              </p:nvSpPr>
              <p:spPr>
                <a:xfrm>
                  <a:off x="1829375" y="6805471"/>
                  <a:ext cx="6341546" cy="493437"/>
                </a:xfrm>
                <a:prstGeom prst="rect">
                  <a:avLst/>
                </a:prstGeom>
                <a:noFill/>
                <a:ln/>
              </p:spPr>
              <p:txBody>
                <a:bodyPr wrap="square" lIns="91440" tIns="45720" rIns="91440" bIns="45720" rtlCol="0" anchor="t"/>
                <a:lstStyle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just" defTabSz="813816">
                    <a:lnSpc>
                      <a:spcPts val="2491"/>
                    </a:lnSpc>
                    <a:spcAft>
                      <a:spcPts val="600"/>
                    </a:spcAft>
                  </a:pPr>
                  <a:r>
                    <a:rPr lang="en-US" kern="1200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rPr>
                    <a:t>Vistara and Air India must prioritize customer satisfaction, operational efficiency, and financial stability.</a:t>
                  </a:r>
                  <a:endParaRPr lang="en-US" dirty="0">
                    <a:solidFill>
                      <a:schemeClr val="bg1"/>
                    </a:solidFill>
                    <a:latin typeface="Calibri"/>
                    <a:ea typeface="Eudoxus Sans"/>
                    <a:cs typeface="Calibri"/>
                  </a:endParaRPr>
                </a:p>
              </p:txBody>
            </p:sp>
          </p:grp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3E6A691F-DDCD-F3B4-1AD6-39E59C84FA79}"/>
                </a:ext>
              </a:extLst>
            </p:cNvPr>
            <p:cNvGrpSpPr/>
            <p:nvPr/>
          </p:nvGrpSpPr>
          <p:grpSpPr>
            <a:xfrm>
              <a:off x="7591504" y="3815188"/>
              <a:ext cx="537818" cy="468236"/>
              <a:chOff x="10758308" y="7223554"/>
              <a:chExt cx="474882" cy="471347"/>
            </a:xfrm>
          </p:grpSpPr>
          <p:sp>
            <p:nvSpPr>
              <p:cNvPr id="47" name="Shape 11">
                <a:extLst>
                  <a:ext uri="{FF2B5EF4-FFF2-40B4-BE49-F238E27FC236}">
                    <a16:creationId xmlns:a16="http://schemas.microsoft.com/office/drawing/2014/main" id="{A610C87A-4B11-4C7D-3D2A-AAC5FBDE6AB7}"/>
                  </a:ext>
                </a:extLst>
              </p:cNvPr>
              <p:cNvSpPr/>
              <p:nvPr/>
            </p:nvSpPr>
            <p:spPr>
              <a:xfrm>
                <a:off x="10916381" y="7223556"/>
                <a:ext cx="186974" cy="256869"/>
              </a:xfrm>
              <a:prstGeom prst="roundRect">
                <a:avLst>
                  <a:gd name="adj" fmla="val 20000"/>
                </a:avLst>
              </a:prstGeom>
              <a:solidFill>
                <a:srgbClr val="E0D7F4"/>
              </a:solidFill>
              <a:ln w="7620">
                <a:solidFill>
                  <a:srgbClr val="C6BDDA"/>
                </a:solidFill>
                <a:prstDash val="solid"/>
              </a:ln>
            </p:spPr>
          </p:sp>
          <p:sp>
            <p:nvSpPr>
              <p:cNvPr id="48" name="Text 11">
                <a:extLst>
                  <a:ext uri="{FF2B5EF4-FFF2-40B4-BE49-F238E27FC236}">
                    <a16:creationId xmlns:a16="http://schemas.microsoft.com/office/drawing/2014/main" id="{FC9B261F-EC9A-A920-C3FF-1180E7625D68}"/>
                  </a:ext>
                </a:extLst>
              </p:cNvPr>
              <p:cNvSpPr/>
              <p:nvPr/>
            </p:nvSpPr>
            <p:spPr>
              <a:xfrm>
                <a:off x="10758308" y="7223554"/>
                <a:ext cx="474882" cy="471347"/>
              </a:xfrm>
              <a:prstGeom prst="rect">
                <a:avLst/>
              </a:prstGeom>
              <a:noFill/>
              <a:ln/>
            </p:spPr>
            <p:txBody>
              <a:bodyPr wrap="none" lIns="91440" tIns="45720" rIns="91440" bIns="45720" rtlCol="0" anchor="t"/>
              <a:lstStyle/>
              <a:p>
                <a:pPr algn="ctr" defTabSz="511058">
                  <a:lnSpc>
                    <a:spcPts val="1834"/>
                  </a:lnSpc>
                  <a:spcAft>
                    <a:spcPts val="486"/>
                  </a:spcAft>
                </a:pPr>
                <a:r>
                  <a:rPr lang="en-US" sz="1400" b="1" kern="0" spc="-45">
                    <a:latin typeface="p22-mackinac-pro"/>
                    <a:ea typeface="p22-mackinac-pro"/>
                  </a:rPr>
                  <a:t>2</a:t>
                </a:r>
                <a:endParaRPr lang="en-US" sz="1400">
                  <a:latin typeface="p22-mackinac-pro"/>
                  <a:ea typeface="p22-mackinac-pro"/>
                  <a:cs typeface="Calibri"/>
                </a:endParaRP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186AC9F4-C4AD-7817-7C2F-CBA253F9B9B0}"/>
                </a:ext>
              </a:extLst>
            </p:cNvPr>
            <p:cNvGrpSpPr/>
            <p:nvPr/>
          </p:nvGrpSpPr>
          <p:grpSpPr>
            <a:xfrm>
              <a:off x="7782916" y="2904038"/>
              <a:ext cx="186974" cy="237217"/>
              <a:chOff x="9917578" y="7274297"/>
              <a:chExt cx="186974" cy="237217"/>
            </a:xfrm>
          </p:grpSpPr>
          <p:sp>
            <p:nvSpPr>
              <p:cNvPr id="50" name="Shape 3">
                <a:extLst>
                  <a:ext uri="{FF2B5EF4-FFF2-40B4-BE49-F238E27FC236}">
                    <a16:creationId xmlns:a16="http://schemas.microsoft.com/office/drawing/2014/main" id="{66C6B9C9-6F54-26DC-4F72-768AE295B81D}"/>
                  </a:ext>
                </a:extLst>
              </p:cNvPr>
              <p:cNvSpPr/>
              <p:nvPr/>
            </p:nvSpPr>
            <p:spPr>
              <a:xfrm>
                <a:off x="9917578" y="7274297"/>
                <a:ext cx="186974" cy="237217"/>
              </a:xfrm>
              <a:prstGeom prst="roundRect">
                <a:avLst>
                  <a:gd name="adj" fmla="val 20000"/>
                </a:avLst>
              </a:prstGeom>
              <a:solidFill>
                <a:srgbClr val="E0D7F4"/>
              </a:solidFill>
              <a:ln w="7620">
                <a:solidFill>
                  <a:srgbClr val="C6BDDA"/>
                </a:solidFill>
                <a:prstDash val="solid"/>
              </a:ln>
            </p:spPr>
            <p:txBody>
              <a:bodyPr/>
              <a:lstStyle/>
              <a:p>
                <a:endParaRPr lang="en-IN">
                  <a:solidFill>
                    <a:schemeClr val="bg1"/>
                  </a:solidFill>
                </a:endParaRPr>
              </a:p>
            </p:txBody>
          </p:sp>
          <p:sp>
            <p:nvSpPr>
              <p:cNvPr id="51" name="Text 4">
                <a:extLst>
                  <a:ext uri="{FF2B5EF4-FFF2-40B4-BE49-F238E27FC236}">
                    <a16:creationId xmlns:a16="http://schemas.microsoft.com/office/drawing/2014/main" id="{EB828CC6-2526-E909-EA81-449533588BBA}"/>
                  </a:ext>
                </a:extLst>
              </p:cNvPr>
              <p:cNvSpPr/>
              <p:nvPr/>
            </p:nvSpPr>
            <p:spPr>
              <a:xfrm>
                <a:off x="9987621" y="7294097"/>
                <a:ext cx="46888" cy="19761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 defTabSz="362925">
                  <a:lnSpc>
                    <a:spcPts val="1302"/>
                  </a:lnSpc>
                  <a:spcAft>
                    <a:spcPts val="378"/>
                  </a:spcAft>
                </a:pPr>
                <a:r>
                  <a:rPr lang="en-US" sz="1600" b="1" kern="0" spc="-32">
                    <a:latin typeface="Calibri"/>
                    <a:ea typeface="p22-mackinac-pro" pitchFamily="34" charset="-122"/>
                    <a:cs typeface="Calibri"/>
                  </a:rPr>
                  <a:t>1</a:t>
                </a:r>
                <a:endParaRPr lang="en-US" sz="1600">
                  <a:latin typeface="Calibri"/>
                  <a:cs typeface="Calibri"/>
                </a:endParaRPr>
              </a:p>
            </p:txBody>
          </p: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8AC117FD-CECB-D90F-DBA8-AD57D8BAC919}"/>
                </a:ext>
              </a:extLst>
            </p:cNvPr>
            <p:cNvGrpSpPr/>
            <p:nvPr/>
          </p:nvGrpSpPr>
          <p:grpSpPr>
            <a:xfrm>
              <a:off x="7725204" y="5306711"/>
              <a:ext cx="186974" cy="237217"/>
              <a:chOff x="9917578" y="7274297"/>
              <a:chExt cx="186974" cy="237217"/>
            </a:xfrm>
          </p:grpSpPr>
          <p:sp>
            <p:nvSpPr>
              <p:cNvPr id="62" name="Shape 3">
                <a:extLst>
                  <a:ext uri="{FF2B5EF4-FFF2-40B4-BE49-F238E27FC236}">
                    <a16:creationId xmlns:a16="http://schemas.microsoft.com/office/drawing/2014/main" id="{85A12E80-1939-2BA9-8F18-262E7B36F50D}"/>
                  </a:ext>
                </a:extLst>
              </p:cNvPr>
              <p:cNvSpPr/>
              <p:nvPr/>
            </p:nvSpPr>
            <p:spPr>
              <a:xfrm>
                <a:off x="9917578" y="7274297"/>
                <a:ext cx="186974" cy="237217"/>
              </a:xfrm>
              <a:prstGeom prst="roundRect">
                <a:avLst>
                  <a:gd name="adj" fmla="val 20000"/>
                </a:avLst>
              </a:prstGeom>
              <a:solidFill>
                <a:srgbClr val="E0D7F4"/>
              </a:solidFill>
              <a:ln w="7620">
                <a:solidFill>
                  <a:srgbClr val="C6BDDA"/>
                </a:solidFill>
                <a:prstDash val="solid"/>
              </a:ln>
            </p:spPr>
            <p:txBody>
              <a:bodyPr/>
              <a:lstStyle/>
              <a:p>
                <a:endParaRPr lang="en-IN">
                  <a:solidFill>
                    <a:schemeClr val="bg1"/>
                  </a:solidFill>
                </a:endParaRPr>
              </a:p>
            </p:txBody>
          </p:sp>
          <p:sp>
            <p:nvSpPr>
              <p:cNvPr id="63" name="Text 4">
                <a:extLst>
                  <a:ext uri="{FF2B5EF4-FFF2-40B4-BE49-F238E27FC236}">
                    <a16:creationId xmlns:a16="http://schemas.microsoft.com/office/drawing/2014/main" id="{5CF6C0C4-1E35-7906-7CE0-8970D1636ED3}"/>
                  </a:ext>
                </a:extLst>
              </p:cNvPr>
              <p:cNvSpPr/>
              <p:nvPr/>
            </p:nvSpPr>
            <p:spPr>
              <a:xfrm>
                <a:off x="9987621" y="7294097"/>
                <a:ext cx="46888" cy="197616"/>
              </a:xfrm>
              <a:prstGeom prst="rect">
                <a:avLst/>
              </a:prstGeom>
              <a:noFill/>
              <a:ln/>
            </p:spPr>
            <p:txBody>
              <a:bodyPr wrap="none" rtlCol="0" anchor="t"/>
              <a:lstStyle/>
              <a:p>
                <a:pPr algn="ctr" defTabSz="362925">
                  <a:lnSpc>
                    <a:spcPts val="1302"/>
                  </a:lnSpc>
                  <a:spcAft>
                    <a:spcPts val="378"/>
                  </a:spcAft>
                </a:pPr>
                <a:r>
                  <a:rPr lang="en-US" sz="1600" b="1" kern="0" spc="-32">
                    <a:latin typeface="Calibri"/>
                    <a:ea typeface="p22-mackinac-pro" pitchFamily="34" charset="-122"/>
                    <a:cs typeface="Calibri"/>
                  </a:rPr>
                  <a:t>1</a:t>
                </a:r>
                <a:endParaRPr lang="en-US" sz="1600">
                  <a:latin typeface="Calibri"/>
                  <a:cs typeface="Calibri"/>
                </a:endParaRP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C3DD6485-5D99-3EC8-8777-3674DC83162B}"/>
                </a:ext>
              </a:extLst>
            </p:cNvPr>
            <p:cNvGrpSpPr/>
            <p:nvPr/>
          </p:nvGrpSpPr>
          <p:grpSpPr>
            <a:xfrm>
              <a:off x="7548370" y="6160433"/>
              <a:ext cx="537818" cy="468236"/>
              <a:chOff x="10758308" y="7223554"/>
              <a:chExt cx="474882" cy="471347"/>
            </a:xfrm>
          </p:grpSpPr>
          <p:sp>
            <p:nvSpPr>
              <p:cNvPr id="65" name="Shape 11">
                <a:extLst>
                  <a:ext uri="{FF2B5EF4-FFF2-40B4-BE49-F238E27FC236}">
                    <a16:creationId xmlns:a16="http://schemas.microsoft.com/office/drawing/2014/main" id="{B7EAF572-8D9E-94FD-3C66-E05C07998789}"/>
                  </a:ext>
                </a:extLst>
              </p:cNvPr>
              <p:cNvSpPr/>
              <p:nvPr/>
            </p:nvSpPr>
            <p:spPr>
              <a:xfrm>
                <a:off x="10916381" y="7223556"/>
                <a:ext cx="186974" cy="256869"/>
              </a:xfrm>
              <a:prstGeom prst="roundRect">
                <a:avLst>
                  <a:gd name="adj" fmla="val 20000"/>
                </a:avLst>
              </a:prstGeom>
              <a:solidFill>
                <a:srgbClr val="E0D7F4"/>
              </a:solidFill>
              <a:ln w="7620">
                <a:solidFill>
                  <a:srgbClr val="C6BDDA"/>
                </a:solidFill>
                <a:prstDash val="solid"/>
              </a:ln>
            </p:spPr>
          </p:sp>
          <p:sp>
            <p:nvSpPr>
              <p:cNvPr id="66" name="Text 11">
                <a:extLst>
                  <a:ext uri="{FF2B5EF4-FFF2-40B4-BE49-F238E27FC236}">
                    <a16:creationId xmlns:a16="http://schemas.microsoft.com/office/drawing/2014/main" id="{426D5457-3583-427A-62C9-39861E5B758F}"/>
                  </a:ext>
                </a:extLst>
              </p:cNvPr>
              <p:cNvSpPr/>
              <p:nvPr/>
            </p:nvSpPr>
            <p:spPr>
              <a:xfrm>
                <a:off x="10758308" y="7223554"/>
                <a:ext cx="474882" cy="471347"/>
              </a:xfrm>
              <a:prstGeom prst="rect">
                <a:avLst/>
              </a:prstGeom>
              <a:noFill/>
              <a:ln/>
            </p:spPr>
            <p:txBody>
              <a:bodyPr wrap="none" lIns="91440" tIns="45720" rIns="91440" bIns="45720" rtlCol="0" anchor="t"/>
              <a:lstStyle/>
              <a:p>
                <a:pPr algn="ctr" defTabSz="511058">
                  <a:lnSpc>
                    <a:spcPts val="1834"/>
                  </a:lnSpc>
                  <a:spcAft>
                    <a:spcPts val="486"/>
                  </a:spcAft>
                </a:pPr>
                <a:r>
                  <a:rPr lang="en-US" sz="1400" b="1" kern="0" spc="-45">
                    <a:latin typeface="p22-mackinac-pro"/>
                    <a:ea typeface="p22-mackinac-pro"/>
                  </a:rPr>
                  <a:t>2</a:t>
                </a:r>
                <a:endParaRPr lang="en-US" sz="1400">
                  <a:latin typeface="p22-mackinac-pro"/>
                  <a:ea typeface="p22-mackinac-pro"/>
                  <a:cs typeface="Calibri"/>
                </a:endParaRPr>
              </a:p>
            </p:txBody>
          </p:sp>
        </p:grp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AFBBCCC7-A86D-2EE9-492E-185E6386648B}"/>
                </a:ext>
              </a:extLst>
            </p:cNvPr>
            <p:cNvCxnSpPr>
              <a:cxnSpLocks/>
            </p:cNvCxnSpPr>
            <p:nvPr/>
          </p:nvCxnSpPr>
          <p:spPr>
            <a:xfrm>
              <a:off x="8013438" y="1977625"/>
              <a:ext cx="2819461" cy="0"/>
            </a:xfrm>
            <a:prstGeom prst="line">
              <a:avLst/>
            </a:prstGeom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40F2AAA2-8230-3876-6C95-8CAFB7CC3D7E}"/>
              </a:ext>
            </a:extLst>
          </p:cNvPr>
          <p:cNvGrpSpPr/>
          <p:nvPr/>
        </p:nvGrpSpPr>
        <p:grpSpPr>
          <a:xfrm>
            <a:off x="442494" y="606309"/>
            <a:ext cx="6985000" cy="6965773"/>
            <a:chOff x="388361" y="595389"/>
            <a:chExt cx="6682891" cy="6965773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635489E6-C151-A911-1C23-D06395CDB561}"/>
                </a:ext>
              </a:extLst>
            </p:cNvPr>
            <p:cNvGrpSpPr/>
            <p:nvPr/>
          </p:nvGrpSpPr>
          <p:grpSpPr>
            <a:xfrm>
              <a:off x="388361" y="595389"/>
              <a:ext cx="6682891" cy="6965773"/>
              <a:chOff x="321063" y="553301"/>
              <a:chExt cx="6682891" cy="6965773"/>
            </a:xfrm>
          </p:grpSpPr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303C7C29-AD55-D2FE-DFF9-FC59F0C24304}"/>
                  </a:ext>
                </a:extLst>
              </p:cNvPr>
              <p:cNvSpPr/>
              <p:nvPr/>
            </p:nvSpPr>
            <p:spPr>
              <a:xfrm>
                <a:off x="321063" y="553301"/>
                <a:ext cx="6682891" cy="6965773"/>
              </a:xfrm>
              <a:prstGeom prst="roundRect">
                <a:avLst/>
              </a:prstGeom>
              <a:gradFill flip="none" rotWithShape="1">
                <a:gsLst>
                  <a:gs pos="80000">
                    <a:srgbClr val="203864">
                      <a:alpha val="59000"/>
                      <a:lumMod val="91000"/>
                    </a:srgbClr>
                  </a:gs>
                  <a:gs pos="7000">
                    <a:schemeClr val="accent1">
                      <a:lumMod val="50000"/>
                    </a:schemeClr>
                  </a:gs>
                  <a:gs pos="96000">
                    <a:schemeClr val="accent1">
                      <a:lumMod val="50000"/>
                      <a:alpha val="38000"/>
                    </a:schemeClr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FC35670C-4CD5-3304-A02E-540A397B9358}"/>
                  </a:ext>
                </a:extLst>
              </p:cNvPr>
              <p:cNvGrpSpPr/>
              <p:nvPr/>
            </p:nvGrpSpPr>
            <p:grpSpPr>
              <a:xfrm>
                <a:off x="644192" y="1001994"/>
                <a:ext cx="6186636" cy="5771224"/>
                <a:chOff x="391972" y="337122"/>
                <a:chExt cx="12285533" cy="2032589"/>
              </a:xfrm>
            </p:grpSpPr>
            <p:grpSp>
              <p:nvGrpSpPr>
                <p:cNvPr id="83" name="Group 82">
                  <a:extLst>
                    <a:ext uri="{FF2B5EF4-FFF2-40B4-BE49-F238E27FC236}">
                      <a16:creationId xmlns:a16="http://schemas.microsoft.com/office/drawing/2014/main" id="{C9C92F34-FCE2-6DDF-0342-610631D31812}"/>
                    </a:ext>
                  </a:extLst>
                </p:cNvPr>
                <p:cNvGrpSpPr/>
                <p:nvPr/>
              </p:nvGrpSpPr>
              <p:grpSpPr>
                <a:xfrm>
                  <a:off x="454675" y="827517"/>
                  <a:ext cx="11766827" cy="500259"/>
                  <a:chOff x="6357934" y="746835"/>
                  <a:chExt cx="11766827" cy="500259"/>
                </a:xfrm>
              </p:grpSpPr>
              <p:sp>
                <p:nvSpPr>
                  <p:cNvPr id="97" name="Shape 3">
                    <a:extLst>
                      <a:ext uri="{FF2B5EF4-FFF2-40B4-BE49-F238E27FC236}">
                        <a16:creationId xmlns:a16="http://schemas.microsoft.com/office/drawing/2014/main" id="{8F808AC7-53FC-BA25-CA91-8ABFBC90AD54}"/>
                      </a:ext>
                    </a:extLst>
                  </p:cNvPr>
                  <p:cNvSpPr/>
                  <p:nvPr/>
                </p:nvSpPr>
                <p:spPr>
                  <a:xfrm>
                    <a:off x="6357934" y="763858"/>
                    <a:ext cx="365863" cy="82473"/>
                  </a:xfrm>
                  <a:prstGeom prst="roundRect">
                    <a:avLst>
                      <a:gd name="adj" fmla="val 20000"/>
                    </a:avLst>
                  </a:prstGeom>
                  <a:solidFill>
                    <a:srgbClr val="E0D7F4"/>
                  </a:solidFill>
                  <a:ln w="7620">
                    <a:solidFill>
                      <a:srgbClr val="C6BDDA"/>
                    </a:solidFill>
                    <a:prstDash val="solid"/>
                  </a:ln>
                </p:spPr>
                <p:txBody>
                  <a:bodyPr/>
                  <a:lstStyle/>
                  <a:p>
                    <a:endParaRPr lang="en-IN">
                      <a:solidFill>
                        <a:schemeClr val="bg1"/>
                      </a:solidFill>
                    </a:endParaRPr>
                  </a:p>
                </p:txBody>
              </p:sp>
              <p:sp>
                <p:nvSpPr>
                  <p:cNvPr id="98" name="Text 4">
                    <a:extLst>
                      <a:ext uri="{FF2B5EF4-FFF2-40B4-BE49-F238E27FC236}">
                        <a16:creationId xmlns:a16="http://schemas.microsoft.com/office/drawing/2014/main" id="{1FD456C3-FF00-EDC6-ECCC-93985A19EABC}"/>
                      </a:ext>
                    </a:extLst>
                  </p:cNvPr>
                  <p:cNvSpPr/>
                  <p:nvPr/>
                </p:nvSpPr>
                <p:spPr>
                  <a:xfrm>
                    <a:off x="6357934" y="773209"/>
                    <a:ext cx="365863" cy="82473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rtlCol="0" anchor="t"/>
                  <a:lstStyle/>
                  <a:p>
                    <a:pPr algn="ctr" defTabSz="362925">
                      <a:lnSpc>
                        <a:spcPts val="1302"/>
                      </a:lnSpc>
                      <a:spcAft>
                        <a:spcPts val="378"/>
                      </a:spcAft>
                    </a:pPr>
                    <a:r>
                      <a:rPr lang="en-US" b="1" kern="0" spc="-32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/>
                        <a:ea typeface="p22-mackinac-pro" pitchFamily="34" charset="-122"/>
                        <a:cs typeface="Calibri"/>
                      </a:rPr>
                      <a:t>1</a:t>
                    </a:r>
                    <a:endParaRPr lang="en-US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99" name="Text 6">
                    <a:extLst>
                      <a:ext uri="{FF2B5EF4-FFF2-40B4-BE49-F238E27FC236}">
                        <a16:creationId xmlns:a16="http://schemas.microsoft.com/office/drawing/2014/main" id="{63865471-A0DC-576B-AEAB-C0AF595BA000}"/>
                      </a:ext>
                    </a:extLst>
                  </p:cNvPr>
                  <p:cNvSpPr/>
                  <p:nvPr/>
                </p:nvSpPr>
                <p:spPr>
                  <a:xfrm>
                    <a:off x="6887849" y="918306"/>
                    <a:ext cx="11236912" cy="32878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kern="1200" dirty="0">
                        <a:solidFill>
                          <a:schemeClr val="bg1"/>
                        </a:solidFill>
                        <a:latin typeface="Calibri"/>
                        <a:ea typeface="Eudoxus Sans"/>
                        <a:cs typeface="Calibri"/>
                      </a:rPr>
                      <a:t>As airlines restore capacity, competition intensifies, putting pressure on passenger yields.</a:t>
                    </a: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sp>
                <p:nvSpPr>
                  <p:cNvPr id="100" name="Text 5">
                    <a:extLst>
                      <a:ext uri="{FF2B5EF4-FFF2-40B4-BE49-F238E27FC236}">
                        <a16:creationId xmlns:a16="http://schemas.microsoft.com/office/drawing/2014/main" id="{D2036BFC-881C-D972-1BF6-2D5CD0EB125C}"/>
                      </a:ext>
                    </a:extLst>
                  </p:cNvPr>
                  <p:cNvSpPr/>
                  <p:nvPr/>
                </p:nvSpPr>
                <p:spPr>
                  <a:xfrm>
                    <a:off x="6887850" y="746835"/>
                    <a:ext cx="9804066" cy="145078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US" sz="2000" b="1" kern="0" spc="-26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Heightened Competition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grpSp>
              <p:nvGrpSpPr>
                <p:cNvPr id="84" name="Group 83">
                  <a:extLst>
                    <a:ext uri="{FF2B5EF4-FFF2-40B4-BE49-F238E27FC236}">
                      <a16:creationId xmlns:a16="http://schemas.microsoft.com/office/drawing/2014/main" id="{B6D439F2-180B-C5A6-81A9-C7C912A2A049}"/>
                    </a:ext>
                  </a:extLst>
                </p:cNvPr>
                <p:cNvGrpSpPr/>
                <p:nvPr/>
              </p:nvGrpSpPr>
              <p:grpSpPr>
                <a:xfrm>
                  <a:off x="391973" y="1838269"/>
                  <a:ext cx="12285532" cy="531442"/>
                  <a:chOff x="-3548015" y="5307611"/>
                  <a:chExt cx="12285532" cy="531442"/>
                </a:xfrm>
              </p:grpSpPr>
              <p:grpSp>
                <p:nvGrpSpPr>
                  <p:cNvPr id="92" name="Group 91">
                    <a:extLst>
                      <a:ext uri="{FF2B5EF4-FFF2-40B4-BE49-F238E27FC236}">
                        <a16:creationId xmlns:a16="http://schemas.microsoft.com/office/drawing/2014/main" id="{58012F5D-8FE7-044E-11F3-47EECFE76A7E}"/>
                      </a:ext>
                    </a:extLst>
                  </p:cNvPr>
                  <p:cNvGrpSpPr/>
                  <p:nvPr/>
                </p:nvGrpSpPr>
                <p:grpSpPr>
                  <a:xfrm>
                    <a:off x="-3548015" y="5307611"/>
                    <a:ext cx="349800" cy="167332"/>
                    <a:chOff x="-3010132" y="5576552"/>
                    <a:chExt cx="349800" cy="167332"/>
                  </a:xfrm>
                </p:grpSpPr>
                <p:sp>
                  <p:nvSpPr>
                    <p:cNvPr id="95" name="Shape 11">
                      <a:extLst>
                        <a:ext uri="{FF2B5EF4-FFF2-40B4-BE49-F238E27FC236}">
                          <a16:creationId xmlns:a16="http://schemas.microsoft.com/office/drawing/2014/main" id="{A6FF9F92-BEAE-356E-6267-C142A0E19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3010132" y="5577807"/>
                      <a:ext cx="349800" cy="72044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</p:sp>
                <p:sp>
                  <p:nvSpPr>
                    <p:cNvPr id="96" name="Text 12">
                      <a:extLst>
                        <a:ext uri="{FF2B5EF4-FFF2-40B4-BE49-F238E27FC236}">
                          <a16:creationId xmlns:a16="http://schemas.microsoft.com/office/drawing/2014/main" id="{E4963550-3CEB-5021-7AA8-72734AC205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-2861244" y="5576552"/>
                      <a:ext cx="76204" cy="167332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rtlCol="0" anchor="t"/>
                    <a:lstStyle/>
                    <a:p>
                      <a:pPr algn="ctr" defTabSz="362925">
                        <a:lnSpc>
                          <a:spcPts val="1302"/>
                        </a:lnSpc>
                        <a:spcAft>
                          <a:spcPts val="378"/>
                        </a:spcAft>
                      </a:pPr>
                      <a:r>
                        <a:rPr lang="en-US" b="1" kern="0" spc="-32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Calibri"/>
                          <a:ea typeface="p22-mackinac-pro" pitchFamily="34" charset="-122"/>
                          <a:cs typeface="Calibri"/>
                        </a:rPr>
                        <a:t>3</a:t>
                      </a:r>
                      <a:endParaRPr lang="en-US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Calibri"/>
                        <a:cs typeface="Calibri"/>
                      </a:endParaRPr>
                    </a:p>
                  </p:txBody>
                </p:sp>
              </p:grpSp>
              <p:sp>
                <p:nvSpPr>
                  <p:cNvPr id="93" name="Text 13">
                    <a:extLst>
                      <a:ext uri="{FF2B5EF4-FFF2-40B4-BE49-F238E27FC236}">
                        <a16:creationId xmlns:a16="http://schemas.microsoft.com/office/drawing/2014/main" id="{94C06EE5-87B5-4509-00D5-B2B649248904}"/>
                      </a:ext>
                    </a:extLst>
                  </p:cNvPr>
                  <p:cNvSpPr/>
                  <p:nvPr/>
                </p:nvSpPr>
                <p:spPr>
                  <a:xfrm>
                    <a:off x="-3112141" y="5333997"/>
                    <a:ext cx="6450833" cy="161159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none" lIns="91440" tIns="45720" rIns="91440" bIns="45720" rtlCol="0" anchor="t"/>
                  <a:lstStyle/>
                  <a:p>
                    <a:pPr defTabSz="362925">
                      <a:lnSpc>
                        <a:spcPts val="1085"/>
                      </a:lnSpc>
                      <a:spcAft>
                        <a:spcPts val="378"/>
                      </a:spcAft>
                    </a:pPr>
                    <a:r>
                      <a:rPr lang="en-US" sz="2000" b="1" kern="0" spc="-26" dirty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Operating Cost Challenges</a:t>
                    </a:r>
                    <a:endParaRPr lang="en-US" sz="2000" dirty="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  <p:sp>
                <p:nvSpPr>
                  <p:cNvPr id="94" name="Text 14">
                    <a:extLst>
                      <a:ext uri="{FF2B5EF4-FFF2-40B4-BE49-F238E27FC236}">
                        <a16:creationId xmlns:a16="http://schemas.microsoft.com/office/drawing/2014/main" id="{2F5C1DE2-A112-FC22-1AA1-32463CDBA5DA}"/>
                      </a:ext>
                    </a:extLst>
                  </p:cNvPr>
                  <p:cNvSpPr/>
                  <p:nvPr/>
                </p:nvSpPr>
                <p:spPr>
                  <a:xfrm>
                    <a:off x="-3314029" y="5517999"/>
                    <a:ext cx="12051546" cy="321054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kern="1200">
                        <a:solidFill>
                          <a:schemeClr val="bg1"/>
                        </a:solidFill>
                        <a:latin typeface="Calibri"/>
                        <a:cs typeface="Calibri"/>
                      </a:rPr>
                      <a:t>High fuel prices, inflationary pressures, and supply chain constraints increase the financial burden on airlines.</a:t>
                    </a:r>
                    <a:endParaRPr lang="en-US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</p:grpSp>
            <p:grpSp>
              <p:nvGrpSpPr>
                <p:cNvPr id="85" name="Group 84">
                  <a:extLst>
                    <a:ext uri="{FF2B5EF4-FFF2-40B4-BE49-F238E27FC236}">
                      <a16:creationId xmlns:a16="http://schemas.microsoft.com/office/drawing/2014/main" id="{9FC5EAEB-4790-826C-3887-ADC29FFF98CC}"/>
                    </a:ext>
                  </a:extLst>
                </p:cNvPr>
                <p:cNvGrpSpPr/>
                <p:nvPr/>
              </p:nvGrpSpPr>
              <p:grpSpPr>
                <a:xfrm>
                  <a:off x="391972" y="1324552"/>
                  <a:ext cx="11829529" cy="469908"/>
                  <a:chOff x="1104666" y="3839152"/>
                  <a:chExt cx="11829529" cy="469908"/>
                </a:xfrm>
              </p:grpSpPr>
              <p:sp>
                <p:nvSpPr>
                  <p:cNvPr id="87" name="Text 10">
                    <a:extLst>
                      <a:ext uri="{FF2B5EF4-FFF2-40B4-BE49-F238E27FC236}">
                        <a16:creationId xmlns:a16="http://schemas.microsoft.com/office/drawing/2014/main" id="{1CC93D3E-5B5B-5DE0-62A9-63C55D500C37}"/>
                      </a:ext>
                    </a:extLst>
                  </p:cNvPr>
                  <p:cNvSpPr/>
                  <p:nvPr/>
                </p:nvSpPr>
                <p:spPr>
                  <a:xfrm>
                    <a:off x="1540540" y="4026820"/>
                    <a:ext cx="11393655" cy="282240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algn="just" defTabSz="362925">
                      <a:spcAft>
                        <a:spcPts val="378"/>
                      </a:spcAft>
                    </a:pPr>
                    <a:r>
                      <a:rPr lang="en-US" kern="1200" dirty="0">
                        <a:solidFill>
                          <a:schemeClr val="bg1"/>
                        </a:solidFill>
                        <a:latin typeface="Calibri"/>
                        <a:ea typeface="Eudoxus Sans"/>
                        <a:cs typeface="Calibri"/>
                      </a:rPr>
                      <a:t>Heightened global tensions and economic uncertainty can disrupt air travel and affect passenger demand.</a:t>
                    </a:r>
                    <a:endParaRPr lang="en-US" dirty="0">
                      <a:solidFill>
                        <a:schemeClr val="bg1"/>
                      </a:solidFill>
                      <a:latin typeface="Calibri"/>
                      <a:ea typeface="Eudoxus Sans"/>
                      <a:cs typeface="Calibri"/>
                    </a:endParaRPr>
                  </a:p>
                </p:txBody>
              </p:sp>
              <p:grpSp>
                <p:nvGrpSpPr>
                  <p:cNvPr id="88" name="Group 87">
                    <a:extLst>
                      <a:ext uri="{FF2B5EF4-FFF2-40B4-BE49-F238E27FC236}">
                        <a16:creationId xmlns:a16="http://schemas.microsoft.com/office/drawing/2014/main" id="{5D6E3A59-3CDD-94AF-773E-983123E05779}"/>
                      </a:ext>
                    </a:extLst>
                  </p:cNvPr>
                  <p:cNvGrpSpPr/>
                  <p:nvPr/>
                </p:nvGrpSpPr>
                <p:grpSpPr>
                  <a:xfrm>
                    <a:off x="1104666" y="3869975"/>
                    <a:ext cx="491266" cy="100743"/>
                    <a:chOff x="1225689" y="3735504"/>
                    <a:chExt cx="491266" cy="100743"/>
                  </a:xfrm>
                </p:grpSpPr>
                <p:sp>
                  <p:nvSpPr>
                    <p:cNvPr id="90" name="Shape 11">
                      <a:extLst>
                        <a:ext uri="{FF2B5EF4-FFF2-40B4-BE49-F238E27FC236}">
                          <a16:creationId xmlns:a16="http://schemas.microsoft.com/office/drawing/2014/main" id="{57A9E73B-EC42-00DC-3C7F-34D8915FEE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64631" y="3740710"/>
                      <a:ext cx="390090" cy="90330"/>
                    </a:xfrm>
                    <a:prstGeom prst="roundRect">
                      <a:avLst>
                        <a:gd name="adj" fmla="val 20000"/>
                      </a:avLst>
                    </a:prstGeom>
                    <a:solidFill>
                      <a:srgbClr val="E0D7F4"/>
                    </a:solidFill>
                    <a:ln w="7620">
                      <a:solidFill>
                        <a:srgbClr val="C6BDDA"/>
                      </a:solidFill>
                      <a:prstDash val="solid"/>
                    </a:ln>
                  </p:spPr>
                </p:sp>
                <p:sp>
                  <p:nvSpPr>
                    <p:cNvPr id="91" name="Text 11">
                      <a:extLst>
                        <a:ext uri="{FF2B5EF4-FFF2-40B4-BE49-F238E27FC236}">
                          <a16:creationId xmlns:a16="http://schemas.microsoft.com/office/drawing/2014/main" id="{6DCDC84B-0CA8-01E2-73F8-8F7C5C22B5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25689" y="3735504"/>
                      <a:ext cx="491266" cy="100743"/>
                    </a:xfrm>
                    <a:prstGeom prst="rect">
                      <a:avLst/>
                    </a:prstGeom>
                    <a:noFill/>
                    <a:ln/>
                  </p:spPr>
                  <p:txBody>
                    <a:bodyPr wrap="none" lIns="91440" tIns="45720" rIns="91440" bIns="45720" rtlCol="0" anchor="t"/>
                    <a:lstStyle/>
                    <a:p>
                      <a:pPr algn="ctr" defTabSz="511058">
                        <a:lnSpc>
                          <a:spcPts val="1834"/>
                        </a:lnSpc>
                        <a:spcAft>
                          <a:spcPts val="486"/>
                        </a:spcAft>
                      </a:pPr>
                      <a:r>
                        <a:rPr lang="en-US" sz="1400" b="1" kern="0" spc="-45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p22-mackinac-pro"/>
                          <a:ea typeface="p22-mackinac-pro"/>
                        </a:rPr>
                        <a:t>2</a:t>
                      </a:r>
                      <a:endParaRPr lang="en-US" sz="140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atin typeface="p22-mackinac-pro"/>
                        <a:ea typeface="p22-mackinac-pro"/>
                        <a:cs typeface="Calibri"/>
                      </a:endParaRPr>
                    </a:p>
                  </p:txBody>
                </p:sp>
              </p:grpSp>
              <p:sp>
                <p:nvSpPr>
                  <p:cNvPr id="89" name="Text 9">
                    <a:extLst>
                      <a:ext uri="{FF2B5EF4-FFF2-40B4-BE49-F238E27FC236}">
                        <a16:creationId xmlns:a16="http://schemas.microsoft.com/office/drawing/2014/main" id="{7673D2DC-3EB6-CC2E-A03C-B683C136A134}"/>
                      </a:ext>
                    </a:extLst>
                  </p:cNvPr>
                  <p:cNvSpPr/>
                  <p:nvPr/>
                </p:nvSpPr>
                <p:spPr>
                  <a:xfrm>
                    <a:off x="1633042" y="3839152"/>
                    <a:ext cx="10672521" cy="217672"/>
                  </a:xfrm>
                  <a:prstGeom prst="rect">
                    <a:avLst/>
                  </a:prstGeom>
                  <a:noFill/>
                  <a:ln/>
                </p:spPr>
                <p:txBody>
                  <a:bodyPr wrap="square" lIns="91440" tIns="45720" rIns="91440" bIns="45720" rtlCol="0" anchor="t"/>
                  <a:lstStyle/>
                  <a:p>
                    <a:pPr defTabSz="362925">
                      <a:spcAft>
                        <a:spcPts val="378"/>
                      </a:spcAft>
                    </a:pPr>
                    <a:r>
                      <a:rPr lang="en-US" sz="2000" b="1" kern="0" spc="-26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libri"/>
                        <a:ea typeface="p22-mackinac-pro"/>
                        <a:cs typeface="Calibri"/>
                      </a:rPr>
                      <a:t>Geopolitical Tensions and Economic Uncertainty</a:t>
                    </a:r>
                    <a:endParaRPr lang="en-US" sz="2000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  <a:latin typeface="Calibri"/>
                      <a:ea typeface="p22-mackinac-pro"/>
                      <a:cs typeface="Calibri"/>
                    </a:endParaRPr>
                  </a:p>
                </p:txBody>
              </p:sp>
            </p:grpSp>
            <p:sp>
              <p:nvSpPr>
                <p:cNvPr id="86" name="Text 2">
                  <a:extLst>
                    <a:ext uri="{FF2B5EF4-FFF2-40B4-BE49-F238E27FC236}">
                      <a16:creationId xmlns:a16="http://schemas.microsoft.com/office/drawing/2014/main" id="{A02AD21E-D1A7-A1C0-8DC9-E813A90D6AD7}"/>
                    </a:ext>
                  </a:extLst>
                </p:cNvPr>
                <p:cNvSpPr/>
                <p:nvPr/>
              </p:nvSpPr>
              <p:spPr>
                <a:xfrm>
                  <a:off x="764444" y="337122"/>
                  <a:ext cx="10754831" cy="328788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ctr">
                  <a:noAutofit/>
                </a:bodyPr>
                <a:lstStyle/>
                <a:p>
                  <a:pPr>
                    <a:lnSpc>
                      <a:spcPct val="90000"/>
                    </a:lnSpc>
                    <a:spcBef>
                      <a:spcPct val="0"/>
                    </a:spcBef>
                    <a:spcAft>
                      <a:spcPts val="600"/>
                    </a:spcAft>
                  </a:pPr>
                  <a:r>
                    <a:rPr lang="en-US" sz="4800" b="1" i="1" kern="1200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 </a:t>
                  </a:r>
                  <a:r>
                    <a:rPr lang="en-US" sz="4800" b="1" i="1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Observation</a:t>
                  </a:r>
                  <a:r>
                    <a:rPr lang="en-US" sz="4800" b="1" i="1" kern="1200" spc="-83" dirty="0">
                      <a:solidFill>
                        <a:schemeClr val="bg1"/>
                      </a:solidFill>
                      <a:latin typeface="+mj-lt"/>
                      <a:ea typeface="+mj-ea"/>
                      <a:cs typeface="+mj-cs"/>
                    </a:rPr>
                    <a:t>: </a:t>
                  </a:r>
                  <a:endParaRPr lang="en-US" sz="4800" b="1" i="1" kern="1200" spc="-83" dirty="0">
                    <a:solidFill>
                      <a:schemeClr val="bg1"/>
                    </a:solidFill>
                    <a:latin typeface="+mj-lt"/>
                    <a:ea typeface="+mj-ea"/>
                    <a:cs typeface="Calibri Light"/>
                  </a:endParaRPr>
                </a:p>
              </p:txBody>
            </p:sp>
          </p:grpSp>
        </p:grp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A11962D0-647F-0941-CBD0-FB583EDAFDA9}"/>
                </a:ext>
              </a:extLst>
            </p:cNvPr>
            <p:cNvCxnSpPr>
              <a:cxnSpLocks/>
            </p:cNvCxnSpPr>
            <p:nvPr/>
          </p:nvCxnSpPr>
          <p:spPr>
            <a:xfrm>
              <a:off x="1044261" y="1977625"/>
              <a:ext cx="3405819" cy="0"/>
            </a:xfrm>
            <a:prstGeom prst="line">
              <a:avLst/>
            </a:prstGeom>
            <a:ln w="2857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32911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8">
            <a:extLst>
              <a:ext uri="{FF2B5EF4-FFF2-40B4-BE49-F238E27FC236}">
                <a16:creationId xmlns:a16="http://schemas.microsoft.com/office/drawing/2014/main" id="{0C26D50D-730E-F5BA-1665-BA0B954915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1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53" b="-1030"/>
          <a:stretch/>
        </p:blipFill>
        <p:spPr bwMode="auto">
          <a:xfrm>
            <a:off x="-8994" y="-6354"/>
            <a:ext cx="14639393" cy="8357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8" descr="&#10;">
            <a:extLst>
              <a:ext uri="{FF2B5EF4-FFF2-40B4-BE49-F238E27FC236}">
                <a16:creationId xmlns:a16="http://schemas.microsoft.com/office/drawing/2014/main" id="{89B7A81E-40C1-7136-4587-0136EBA580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7" r="46046" b="437"/>
          <a:stretch/>
        </p:blipFill>
        <p:spPr bwMode="auto">
          <a:xfrm>
            <a:off x="1109001" y="764011"/>
            <a:ext cx="6758649" cy="6701577"/>
          </a:xfrm>
          <a:prstGeom prst="rect">
            <a:avLst/>
          </a:prstGeom>
          <a:noFill/>
          <a:effectLst>
            <a:glow rad="101600">
              <a:schemeClr val="accent3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8" descr="&#10;">
            <a:extLst>
              <a:ext uri="{FF2B5EF4-FFF2-40B4-BE49-F238E27FC236}">
                <a16:creationId xmlns:a16="http://schemas.microsoft.com/office/drawing/2014/main" id="{28942117-7F90-29DA-08F5-44D3A5572D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475" t="11115" b="47745"/>
          <a:stretch/>
        </p:blipFill>
        <p:spPr bwMode="auto">
          <a:xfrm>
            <a:off x="8328388" y="1044845"/>
            <a:ext cx="5832280" cy="3069954"/>
          </a:xfrm>
          <a:prstGeom prst="rect">
            <a:avLst/>
          </a:prstGeom>
          <a:noFill/>
          <a:effectLst>
            <a:glow rad="101600">
              <a:schemeClr val="accent3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8">
            <a:extLst>
              <a:ext uri="{FF2B5EF4-FFF2-40B4-BE49-F238E27FC236}">
                <a16:creationId xmlns:a16="http://schemas.microsoft.com/office/drawing/2014/main" id="{170F9094-7BCC-63B4-9272-16B79D7D90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627" t="50000" r="2889" b="10833"/>
          <a:stretch/>
        </p:blipFill>
        <p:spPr bwMode="auto">
          <a:xfrm>
            <a:off x="8328388" y="4281310"/>
            <a:ext cx="5832280" cy="2979558"/>
          </a:xfrm>
          <a:prstGeom prst="rect">
            <a:avLst/>
          </a:prstGeom>
          <a:noFill/>
          <a:effectLst>
            <a:glow rad="101600">
              <a:schemeClr val="accent3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443B54FE-AE2E-F610-6970-F253BECDF6B6}"/>
              </a:ext>
            </a:extLst>
          </p:cNvPr>
          <p:cNvSpPr/>
          <p:nvPr/>
        </p:nvSpPr>
        <p:spPr>
          <a:xfrm>
            <a:off x="1487950" y="1283873"/>
            <a:ext cx="6000750" cy="5646558"/>
          </a:xfrm>
          <a:prstGeom prst="roundRect">
            <a:avLst/>
          </a:prstGeom>
          <a:gradFill flip="none" rotWithShape="1">
            <a:gsLst>
              <a:gs pos="0">
                <a:schemeClr val="bg1"/>
              </a:gs>
              <a:gs pos="32000">
                <a:schemeClr val="tx1">
                  <a:alpha val="43000"/>
                </a:schemeClr>
              </a:gs>
              <a:gs pos="60000">
                <a:schemeClr val="tx1">
                  <a:lumMod val="34000"/>
                  <a:alpha val="58000"/>
                </a:schemeClr>
              </a:gs>
              <a:gs pos="91000">
                <a:schemeClr val="bg1">
                  <a:alpha val="86000"/>
                </a:schemeClr>
              </a:gs>
            </a:gsLst>
            <a:lin ang="13500000" scaled="1"/>
            <a:tileRect/>
          </a:gradFill>
          <a:ln w="3175" cmpd="sng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IN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AA51E6B-43A1-3C6D-D4BA-37C6F15FD822}"/>
              </a:ext>
            </a:extLst>
          </p:cNvPr>
          <p:cNvSpPr txBox="1"/>
          <p:nvPr/>
        </p:nvSpPr>
        <p:spPr>
          <a:xfrm>
            <a:off x="1487950" y="3588812"/>
            <a:ext cx="600075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i="0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Microsoft-NVIDIA Collaboration in AI, Healthcare</a:t>
            </a:r>
            <a:r>
              <a:rPr lang="en-US" sz="2800" b="1" dirty="0">
                <a:solidFill>
                  <a:schemeClr val="bg1"/>
                </a:solidFill>
                <a:latin typeface="Comic Sans MS" panose="030F0702030302020204" pitchFamily="66" charset="0"/>
              </a:rPr>
              <a:t> &amp;</a:t>
            </a:r>
            <a:r>
              <a:rPr lang="en-US" sz="2800" b="1" i="0" dirty="0">
                <a:solidFill>
                  <a:schemeClr val="bg1"/>
                </a:solidFill>
                <a:effectLst/>
                <a:latin typeface="Comic Sans MS" panose="030F0702030302020204" pitchFamily="66" charset="0"/>
              </a:rPr>
              <a:t> Life Sciences</a:t>
            </a:r>
            <a:endParaRPr lang="en-IN" sz="2800" b="1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699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4183</TotalTime>
  <Words>1447</Words>
  <Application>Microsoft Office PowerPoint</Application>
  <PresentationFormat>Custom</PresentationFormat>
  <Paragraphs>169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30" baseType="lpstr">
      <vt:lpstr>ADLaM Display</vt:lpstr>
      <vt:lpstr>Arial</vt:lpstr>
      <vt:lpstr>Calibri</vt:lpstr>
      <vt:lpstr>Calibri Light</vt:lpstr>
      <vt:lpstr>Comic Sans MS</vt:lpstr>
      <vt:lpstr>Computer Says No</vt:lpstr>
      <vt:lpstr>Courier New</vt:lpstr>
      <vt:lpstr>Eudoxus Sans</vt:lpstr>
      <vt:lpstr>p22-mackinac-pro</vt:lpstr>
      <vt:lpstr>Roboto</vt:lpstr>
      <vt:lpstr>Söhne</vt:lpstr>
      <vt:lpstr>Stencil</vt:lpstr>
      <vt:lpstr>The Hand</vt:lpstr>
      <vt:lpstr>Times New Roman</vt:lpstr>
      <vt:lpstr>Viner Hand ITC</vt:lpstr>
      <vt:lpstr>Office Theme</vt:lpstr>
      <vt:lpstr>News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Priyanka Datta</cp:lastModifiedBy>
  <cp:revision>2</cp:revision>
  <dcterms:created xsi:type="dcterms:W3CDTF">2024-04-17T15:28:52Z</dcterms:created>
  <dcterms:modified xsi:type="dcterms:W3CDTF">2024-08-06T05:20:18Z</dcterms:modified>
</cp:coreProperties>
</file>